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7" r:id="rId2"/>
    <p:sldId id="258" r:id="rId3"/>
    <p:sldId id="259" r:id="rId4"/>
    <p:sldId id="260" r:id="rId5"/>
    <p:sldId id="261" r:id="rId6"/>
    <p:sldId id="262" r:id="rId7"/>
    <p:sldId id="263" r:id="rId8"/>
    <p:sldId id="264" r:id="rId9"/>
    <p:sldId id="287"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dor\Escritorio\Curso\Bonos\Serie%20de%20Dow%20Jo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istrador\Escritorio\Curso\Bonos\Serie%20de%20Dow%20Jon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istrador\Escritorio\Curso\Bonos\Serie%20de%20Dow%20Jon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istrador\Escritorio\Curso\Bonos\Serie%20de%20Dow%20Jon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istrador\Escritorio\Curso\Bonos\Serie%20de%20Dow%20Jo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CR"/>
  <c:chart>
    <c:plotArea>
      <c:layout>
        <c:manualLayout>
          <c:layoutTarget val="inner"/>
          <c:xMode val="edge"/>
          <c:yMode val="edge"/>
          <c:x val="5.9931758530183732E-2"/>
          <c:y val="1.4126202974628153E-2"/>
          <c:w val="0.9178460192475949"/>
          <c:h val="0.88042049431321145"/>
        </c:manualLayout>
      </c:layout>
      <c:lineChart>
        <c:grouping val="standard"/>
        <c:ser>
          <c:idx val="0"/>
          <c:order val="0"/>
          <c:spPr>
            <a:ln w="38100">
              <a:solidFill>
                <a:schemeClr val="accent2"/>
              </a:solidFill>
            </a:ln>
          </c:spPr>
          <c:marker>
            <c:symbol val="none"/>
          </c:marker>
          <c:cat>
            <c:numRef>
              <c:f>DJIA!$A$25997:$A$31968</c:f>
              <c:numCache>
                <c:formatCode>yyyy\-mm\-dd</c:formatCode>
                <c:ptCount val="5972"/>
                <c:pt idx="0">
                  <c:v>32875</c:v>
                </c:pt>
                <c:pt idx="1">
                  <c:v>32876</c:v>
                </c:pt>
                <c:pt idx="2">
                  <c:v>32877</c:v>
                </c:pt>
                <c:pt idx="3">
                  <c:v>32878</c:v>
                </c:pt>
                <c:pt idx="4">
                  <c:v>32881</c:v>
                </c:pt>
                <c:pt idx="5">
                  <c:v>32882</c:v>
                </c:pt>
                <c:pt idx="6">
                  <c:v>32883</c:v>
                </c:pt>
                <c:pt idx="7">
                  <c:v>32884</c:v>
                </c:pt>
                <c:pt idx="8">
                  <c:v>32885</c:v>
                </c:pt>
                <c:pt idx="9">
                  <c:v>32888</c:v>
                </c:pt>
                <c:pt idx="10">
                  <c:v>32889</c:v>
                </c:pt>
                <c:pt idx="11">
                  <c:v>32890</c:v>
                </c:pt>
                <c:pt idx="12">
                  <c:v>32891</c:v>
                </c:pt>
                <c:pt idx="13">
                  <c:v>32892</c:v>
                </c:pt>
                <c:pt idx="14">
                  <c:v>32895</c:v>
                </c:pt>
                <c:pt idx="15">
                  <c:v>32896</c:v>
                </c:pt>
                <c:pt idx="16">
                  <c:v>32897</c:v>
                </c:pt>
                <c:pt idx="17">
                  <c:v>32898</c:v>
                </c:pt>
                <c:pt idx="18">
                  <c:v>32899</c:v>
                </c:pt>
                <c:pt idx="19">
                  <c:v>32902</c:v>
                </c:pt>
                <c:pt idx="20">
                  <c:v>32903</c:v>
                </c:pt>
                <c:pt idx="21">
                  <c:v>32904</c:v>
                </c:pt>
                <c:pt idx="22">
                  <c:v>32905</c:v>
                </c:pt>
                <c:pt idx="23">
                  <c:v>32906</c:v>
                </c:pt>
                <c:pt idx="24">
                  <c:v>32909</c:v>
                </c:pt>
                <c:pt idx="25">
                  <c:v>32910</c:v>
                </c:pt>
                <c:pt idx="26">
                  <c:v>32911</c:v>
                </c:pt>
                <c:pt idx="27">
                  <c:v>32912</c:v>
                </c:pt>
                <c:pt idx="28">
                  <c:v>32913</c:v>
                </c:pt>
                <c:pt idx="29">
                  <c:v>32916</c:v>
                </c:pt>
                <c:pt idx="30">
                  <c:v>32917</c:v>
                </c:pt>
                <c:pt idx="31">
                  <c:v>32918</c:v>
                </c:pt>
                <c:pt idx="32">
                  <c:v>32919</c:v>
                </c:pt>
                <c:pt idx="33">
                  <c:v>32920</c:v>
                </c:pt>
                <c:pt idx="34">
                  <c:v>32924</c:v>
                </c:pt>
                <c:pt idx="35">
                  <c:v>32925</c:v>
                </c:pt>
                <c:pt idx="36">
                  <c:v>32926</c:v>
                </c:pt>
                <c:pt idx="37">
                  <c:v>32927</c:v>
                </c:pt>
                <c:pt idx="38">
                  <c:v>32930</c:v>
                </c:pt>
                <c:pt idx="39">
                  <c:v>32931</c:v>
                </c:pt>
                <c:pt idx="40">
                  <c:v>32932</c:v>
                </c:pt>
                <c:pt idx="41">
                  <c:v>32933</c:v>
                </c:pt>
                <c:pt idx="42">
                  <c:v>32934</c:v>
                </c:pt>
                <c:pt idx="43">
                  <c:v>32937</c:v>
                </c:pt>
                <c:pt idx="44">
                  <c:v>32938</c:v>
                </c:pt>
                <c:pt idx="45">
                  <c:v>32939</c:v>
                </c:pt>
                <c:pt idx="46">
                  <c:v>32940</c:v>
                </c:pt>
                <c:pt idx="47">
                  <c:v>32941</c:v>
                </c:pt>
                <c:pt idx="48">
                  <c:v>32944</c:v>
                </c:pt>
                <c:pt idx="49">
                  <c:v>32945</c:v>
                </c:pt>
                <c:pt idx="50">
                  <c:v>32946</c:v>
                </c:pt>
                <c:pt idx="51">
                  <c:v>32947</c:v>
                </c:pt>
                <c:pt idx="52">
                  <c:v>32948</c:v>
                </c:pt>
                <c:pt idx="53">
                  <c:v>32951</c:v>
                </c:pt>
                <c:pt idx="54">
                  <c:v>32952</c:v>
                </c:pt>
                <c:pt idx="55">
                  <c:v>32953</c:v>
                </c:pt>
                <c:pt idx="56">
                  <c:v>32954</c:v>
                </c:pt>
                <c:pt idx="57">
                  <c:v>32955</c:v>
                </c:pt>
                <c:pt idx="58">
                  <c:v>32958</c:v>
                </c:pt>
                <c:pt idx="59">
                  <c:v>32959</c:v>
                </c:pt>
                <c:pt idx="60">
                  <c:v>32960</c:v>
                </c:pt>
                <c:pt idx="61">
                  <c:v>32961</c:v>
                </c:pt>
                <c:pt idx="62">
                  <c:v>32962</c:v>
                </c:pt>
                <c:pt idx="63">
                  <c:v>32965</c:v>
                </c:pt>
                <c:pt idx="64">
                  <c:v>32966</c:v>
                </c:pt>
                <c:pt idx="65">
                  <c:v>32967</c:v>
                </c:pt>
                <c:pt idx="66">
                  <c:v>32968</c:v>
                </c:pt>
                <c:pt idx="67">
                  <c:v>32969</c:v>
                </c:pt>
                <c:pt idx="68">
                  <c:v>32972</c:v>
                </c:pt>
                <c:pt idx="69">
                  <c:v>32973</c:v>
                </c:pt>
                <c:pt idx="70">
                  <c:v>32974</c:v>
                </c:pt>
                <c:pt idx="71">
                  <c:v>32975</c:v>
                </c:pt>
                <c:pt idx="72">
                  <c:v>32979</c:v>
                </c:pt>
                <c:pt idx="73">
                  <c:v>32980</c:v>
                </c:pt>
                <c:pt idx="74">
                  <c:v>32981</c:v>
                </c:pt>
                <c:pt idx="75">
                  <c:v>32982</c:v>
                </c:pt>
                <c:pt idx="76">
                  <c:v>32983</c:v>
                </c:pt>
                <c:pt idx="77">
                  <c:v>32986</c:v>
                </c:pt>
                <c:pt idx="78">
                  <c:v>32987</c:v>
                </c:pt>
                <c:pt idx="79">
                  <c:v>32988</c:v>
                </c:pt>
                <c:pt idx="80">
                  <c:v>32989</c:v>
                </c:pt>
                <c:pt idx="81">
                  <c:v>32990</c:v>
                </c:pt>
                <c:pt idx="82">
                  <c:v>32993</c:v>
                </c:pt>
                <c:pt idx="83">
                  <c:v>32994</c:v>
                </c:pt>
                <c:pt idx="84">
                  <c:v>32995</c:v>
                </c:pt>
                <c:pt idx="85">
                  <c:v>32996</c:v>
                </c:pt>
                <c:pt idx="86">
                  <c:v>32997</c:v>
                </c:pt>
                <c:pt idx="87">
                  <c:v>33000</c:v>
                </c:pt>
                <c:pt idx="88">
                  <c:v>33001</c:v>
                </c:pt>
                <c:pt idx="89">
                  <c:v>33002</c:v>
                </c:pt>
                <c:pt idx="90">
                  <c:v>33003</c:v>
                </c:pt>
                <c:pt idx="91">
                  <c:v>33004</c:v>
                </c:pt>
                <c:pt idx="92">
                  <c:v>33007</c:v>
                </c:pt>
                <c:pt idx="93">
                  <c:v>33008</c:v>
                </c:pt>
                <c:pt idx="94">
                  <c:v>33009</c:v>
                </c:pt>
                <c:pt idx="95">
                  <c:v>33010</c:v>
                </c:pt>
                <c:pt idx="96">
                  <c:v>33011</c:v>
                </c:pt>
                <c:pt idx="97">
                  <c:v>33014</c:v>
                </c:pt>
                <c:pt idx="98">
                  <c:v>33015</c:v>
                </c:pt>
                <c:pt idx="99">
                  <c:v>33016</c:v>
                </c:pt>
                <c:pt idx="100">
                  <c:v>33017</c:v>
                </c:pt>
                <c:pt idx="101">
                  <c:v>33018</c:v>
                </c:pt>
                <c:pt idx="102">
                  <c:v>33022</c:v>
                </c:pt>
                <c:pt idx="103">
                  <c:v>33023</c:v>
                </c:pt>
                <c:pt idx="104">
                  <c:v>33024</c:v>
                </c:pt>
                <c:pt idx="105">
                  <c:v>33025</c:v>
                </c:pt>
                <c:pt idx="106">
                  <c:v>33028</c:v>
                </c:pt>
                <c:pt idx="107">
                  <c:v>33029</c:v>
                </c:pt>
                <c:pt idx="108">
                  <c:v>33030</c:v>
                </c:pt>
                <c:pt idx="109">
                  <c:v>33031</c:v>
                </c:pt>
                <c:pt idx="110">
                  <c:v>33032</c:v>
                </c:pt>
                <c:pt idx="111">
                  <c:v>33035</c:v>
                </c:pt>
                <c:pt idx="112">
                  <c:v>33036</c:v>
                </c:pt>
                <c:pt idx="113">
                  <c:v>33037</c:v>
                </c:pt>
                <c:pt idx="114">
                  <c:v>33038</c:v>
                </c:pt>
                <c:pt idx="115">
                  <c:v>33039</c:v>
                </c:pt>
                <c:pt idx="116">
                  <c:v>33042</c:v>
                </c:pt>
                <c:pt idx="117">
                  <c:v>33043</c:v>
                </c:pt>
                <c:pt idx="118">
                  <c:v>33044</c:v>
                </c:pt>
                <c:pt idx="119">
                  <c:v>33045</c:v>
                </c:pt>
                <c:pt idx="120">
                  <c:v>33046</c:v>
                </c:pt>
                <c:pt idx="121">
                  <c:v>33049</c:v>
                </c:pt>
                <c:pt idx="122">
                  <c:v>33050</c:v>
                </c:pt>
                <c:pt idx="123">
                  <c:v>33051</c:v>
                </c:pt>
                <c:pt idx="124">
                  <c:v>33052</c:v>
                </c:pt>
                <c:pt idx="125">
                  <c:v>33053</c:v>
                </c:pt>
                <c:pt idx="126">
                  <c:v>33056</c:v>
                </c:pt>
                <c:pt idx="127">
                  <c:v>33057</c:v>
                </c:pt>
                <c:pt idx="128">
                  <c:v>33059</c:v>
                </c:pt>
                <c:pt idx="129">
                  <c:v>33060</c:v>
                </c:pt>
                <c:pt idx="130">
                  <c:v>33063</c:v>
                </c:pt>
                <c:pt idx="131">
                  <c:v>33064</c:v>
                </c:pt>
                <c:pt idx="132">
                  <c:v>33065</c:v>
                </c:pt>
                <c:pt idx="133">
                  <c:v>33066</c:v>
                </c:pt>
                <c:pt idx="134">
                  <c:v>33067</c:v>
                </c:pt>
                <c:pt idx="135">
                  <c:v>33070</c:v>
                </c:pt>
                <c:pt idx="136">
                  <c:v>33071</c:v>
                </c:pt>
                <c:pt idx="137">
                  <c:v>33072</c:v>
                </c:pt>
                <c:pt idx="138">
                  <c:v>33073</c:v>
                </c:pt>
                <c:pt idx="139">
                  <c:v>33074</c:v>
                </c:pt>
                <c:pt idx="140">
                  <c:v>33077</c:v>
                </c:pt>
                <c:pt idx="141">
                  <c:v>33078</c:v>
                </c:pt>
                <c:pt idx="142">
                  <c:v>33079</c:v>
                </c:pt>
                <c:pt idx="143">
                  <c:v>33080</c:v>
                </c:pt>
                <c:pt idx="144">
                  <c:v>33081</c:v>
                </c:pt>
                <c:pt idx="145">
                  <c:v>33084</c:v>
                </c:pt>
                <c:pt idx="146">
                  <c:v>33085</c:v>
                </c:pt>
                <c:pt idx="147">
                  <c:v>33086</c:v>
                </c:pt>
                <c:pt idx="148">
                  <c:v>33087</c:v>
                </c:pt>
                <c:pt idx="149">
                  <c:v>33088</c:v>
                </c:pt>
                <c:pt idx="150">
                  <c:v>33091</c:v>
                </c:pt>
                <c:pt idx="151">
                  <c:v>33092</c:v>
                </c:pt>
                <c:pt idx="152">
                  <c:v>33093</c:v>
                </c:pt>
                <c:pt idx="153">
                  <c:v>33094</c:v>
                </c:pt>
                <c:pt idx="154">
                  <c:v>33095</c:v>
                </c:pt>
                <c:pt idx="155">
                  <c:v>33098</c:v>
                </c:pt>
                <c:pt idx="156">
                  <c:v>33099</c:v>
                </c:pt>
                <c:pt idx="157">
                  <c:v>33100</c:v>
                </c:pt>
                <c:pt idx="158">
                  <c:v>33101</c:v>
                </c:pt>
                <c:pt idx="159">
                  <c:v>33102</c:v>
                </c:pt>
                <c:pt idx="160">
                  <c:v>33105</c:v>
                </c:pt>
                <c:pt idx="161">
                  <c:v>33106</c:v>
                </c:pt>
                <c:pt idx="162">
                  <c:v>33107</c:v>
                </c:pt>
                <c:pt idx="163">
                  <c:v>33108</c:v>
                </c:pt>
                <c:pt idx="164">
                  <c:v>33109</c:v>
                </c:pt>
                <c:pt idx="165">
                  <c:v>33112</c:v>
                </c:pt>
                <c:pt idx="166">
                  <c:v>33113</c:v>
                </c:pt>
                <c:pt idx="167">
                  <c:v>33114</c:v>
                </c:pt>
                <c:pt idx="168">
                  <c:v>33115</c:v>
                </c:pt>
                <c:pt idx="169">
                  <c:v>33116</c:v>
                </c:pt>
                <c:pt idx="170">
                  <c:v>33120</c:v>
                </c:pt>
                <c:pt idx="171">
                  <c:v>33121</c:v>
                </c:pt>
                <c:pt idx="172">
                  <c:v>33122</c:v>
                </c:pt>
                <c:pt idx="173">
                  <c:v>33123</c:v>
                </c:pt>
                <c:pt idx="174">
                  <c:v>33126</c:v>
                </c:pt>
                <c:pt idx="175">
                  <c:v>33127</c:v>
                </c:pt>
                <c:pt idx="176">
                  <c:v>33128</c:v>
                </c:pt>
                <c:pt idx="177">
                  <c:v>33129</c:v>
                </c:pt>
                <c:pt idx="178">
                  <c:v>33130</c:v>
                </c:pt>
                <c:pt idx="179">
                  <c:v>33133</c:v>
                </c:pt>
                <c:pt idx="180">
                  <c:v>33134</c:v>
                </c:pt>
                <c:pt idx="181">
                  <c:v>33135</c:v>
                </c:pt>
                <c:pt idx="182">
                  <c:v>33136</c:v>
                </c:pt>
                <c:pt idx="183">
                  <c:v>33137</c:v>
                </c:pt>
                <c:pt idx="184">
                  <c:v>33140</c:v>
                </c:pt>
                <c:pt idx="185">
                  <c:v>33141</c:v>
                </c:pt>
                <c:pt idx="186">
                  <c:v>33142</c:v>
                </c:pt>
                <c:pt idx="187">
                  <c:v>33143</c:v>
                </c:pt>
                <c:pt idx="188">
                  <c:v>33144</c:v>
                </c:pt>
                <c:pt idx="189">
                  <c:v>33147</c:v>
                </c:pt>
                <c:pt idx="190">
                  <c:v>33148</c:v>
                </c:pt>
                <c:pt idx="191">
                  <c:v>33149</c:v>
                </c:pt>
                <c:pt idx="192">
                  <c:v>33150</c:v>
                </c:pt>
                <c:pt idx="193">
                  <c:v>33151</c:v>
                </c:pt>
                <c:pt idx="194">
                  <c:v>33154</c:v>
                </c:pt>
                <c:pt idx="195">
                  <c:v>33155</c:v>
                </c:pt>
                <c:pt idx="196">
                  <c:v>33156</c:v>
                </c:pt>
                <c:pt idx="197">
                  <c:v>33157</c:v>
                </c:pt>
                <c:pt idx="198">
                  <c:v>33158</c:v>
                </c:pt>
                <c:pt idx="199">
                  <c:v>33161</c:v>
                </c:pt>
                <c:pt idx="200">
                  <c:v>33162</c:v>
                </c:pt>
                <c:pt idx="201">
                  <c:v>33163</c:v>
                </c:pt>
                <c:pt idx="202">
                  <c:v>33164</c:v>
                </c:pt>
                <c:pt idx="203">
                  <c:v>33165</c:v>
                </c:pt>
                <c:pt idx="204">
                  <c:v>33168</c:v>
                </c:pt>
                <c:pt idx="205">
                  <c:v>33169</c:v>
                </c:pt>
                <c:pt idx="206">
                  <c:v>33170</c:v>
                </c:pt>
                <c:pt idx="207">
                  <c:v>33171</c:v>
                </c:pt>
                <c:pt idx="208">
                  <c:v>33172</c:v>
                </c:pt>
                <c:pt idx="209">
                  <c:v>33175</c:v>
                </c:pt>
                <c:pt idx="210">
                  <c:v>33176</c:v>
                </c:pt>
                <c:pt idx="211">
                  <c:v>33177</c:v>
                </c:pt>
                <c:pt idx="212">
                  <c:v>33178</c:v>
                </c:pt>
                <c:pt idx="213">
                  <c:v>33179</c:v>
                </c:pt>
                <c:pt idx="214">
                  <c:v>33182</c:v>
                </c:pt>
                <c:pt idx="215">
                  <c:v>33183</c:v>
                </c:pt>
                <c:pt idx="216">
                  <c:v>33184</c:v>
                </c:pt>
                <c:pt idx="217">
                  <c:v>33185</c:v>
                </c:pt>
                <c:pt idx="218">
                  <c:v>33186</c:v>
                </c:pt>
                <c:pt idx="219">
                  <c:v>33189</c:v>
                </c:pt>
                <c:pt idx="220">
                  <c:v>33190</c:v>
                </c:pt>
                <c:pt idx="221">
                  <c:v>33191</c:v>
                </c:pt>
                <c:pt idx="222">
                  <c:v>33192</c:v>
                </c:pt>
                <c:pt idx="223">
                  <c:v>33193</c:v>
                </c:pt>
                <c:pt idx="224">
                  <c:v>33196</c:v>
                </c:pt>
                <c:pt idx="225">
                  <c:v>33197</c:v>
                </c:pt>
                <c:pt idx="226">
                  <c:v>33198</c:v>
                </c:pt>
                <c:pt idx="227">
                  <c:v>33200</c:v>
                </c:pt>
                <c:pt idx="228">
                  <c:v>33203</c:v>
                </c:pt>
                <c:pt idx="229">
                  <c:v>33204</c:v>
                </c:pt>
                <c:pt idx="230">
                  <c:v>33205</c:v>
                </c:pt>
                <c:pt idx="231">
                  <c:v>33206</c:v>
                </c:pt>
                <c:pt idx="232">
                  <c:v>33207</c:v>
                </c:pt>
                <c:pt idx="233">
                  <c:v>33210</c:v>
                </c:pt>
                <c:pt idx="234">
                  <c:v>33211</c:v>
                </c:pt>
                <c:pt idx="235">
                  <c:v>33212</c:v>
                </c:pt>
                <c:pt idx="236">
                  <c:v>33213</c:v>
                </c:pt>
                <c:pt idx="237">
                  <c:v>33214</c:v>
                </c:pt>
                <c:pt idx="238">
                  <c:v>33217</c:v>
                </c:pt>
                <c:pt idx="239">
                  <c:v>33218</c:v>
                </c:pt>
                <c:pt idx="240">
                  <c:v>33219</c:v>
                </c:pt>
                <c:pt idx="241">
                  <c:v>33220</c:v>
                </c:pt>
                <c:pt idx="242">
                  <c:v>33221</c:v>
                </c:pt>
                <c:pt idx="243">
                  <c:v>33224</c:v>
                </c:pt>
                <c:pt idx="244">
                  <c:v>33225</c:v>
                </c:pt>
                <c:pt idx="245">
                  <c:v>33226</c:v>
                </c:pt>
                <c:pt idx="246">
                  <c:v>33227</c:v>
                </c:pt>
                <c:pt idx="247">
                  <c:v>33228</c:v>
                </c:pt>
                <c:pt idx="248">
                  <c:v>33231</c:v>
                </c:pt>
                <c:pt idx="249">
                  <c:v>33233</c:v>
                </c:pt>
                <c:pt idx="250">
                  <c:v>33234</c:v>
                </c:pt>
                <c:pt idx="251">
                  <c:v>33235</c:v>
                </c:pt>
                <c:pt idx="252">
                  <c:v>33238</c:v>
                </c:pt>
                <c:pt idx="253">
                  <c:v>33240</c:v>
                </c:pt>
                <c:pt idx="254">
                  <c:v>33241</c:v>
                </c:pt>
                <c:pt idx="255">
                  <c:v>33242</c:v>
                </c:pt>
                <c:pt idx="256">
                  <c:v>33245</c:v>
                </c:pt>
                <c:pt idx="257">
                  <c:v>33246</c:v>
                </c:pt>
                <c:pt idx="258">
                  <c:v>33247</c:v>
                </c:pt>
                <c:pt idx="259">
                  <c:v>33248</c:v>
                </c:pt>
                <c:pt idx="260">
                  <c:v>33249</c:v>
                </c:pt>
                <c:pt idx="261">
                  <c:v>33252</c:v>
                </c:pt>
                <c:pt idx="262">
                  <c:v>33253</c:v>
                </c:pt>
                <c:pt idx="263">
                  <c:v>33254</c:v>
                </c:pt>
                <c:pt idx="264">
                  <c:v>33255</c:v>
                </c:pt>
                <c:pt idx="265">
                  <c:v>33256</c:v>
                </c:pt>
                <c:pt idx="266">
                  <c:v>33259</c:v>
                </c:pt>
                <c:pt idx="267">
                  <c:v>33260</c:v>
                </c:pt>
                <c:pt idx="268">
                  <c:v>33261</c:v>
                </c:pt>
                <c:pt idx="269">
                  <c:v>33262</c:v>
                </c:pt>
                <c:pt idx="270">
                  <c:v>33263</c:v>
                </c:pt>
                <c:pt idx="271">
                  <c:v>33266</c:v>
                </c:pt>
                <c:pt idx="272">
                  <c:v>33267</c:v>
                </c:pt>
                <c:pt idx="273">
                  <c:v>33268</c:v>
                </c:pt>
                <c:pt idx="274">
                  <c:v>33269</c:v>
                </c:pt>
                <c:pt idx="275">
                  <c:v>33270</c:v>
                </c:pt>
                <c:pt idx="276">
                  <c:v>33273</c:v>
                </c:pt>
                <c:pt idx="277">
                  <c:v>33274</c:v>
                </c:pt>
                <c:pt idx="278">
                  <c:v>33275</c:v>
                </c:pt>
                <c:pt idx="279">
                  <c:v>33276</c:v>
                </c:pt>
                <c:pt idx="280">
                  <c:v>33277</c:v>
                </c:pt>
                <c:pt idx="281">
                  <c:v>33280</c:v>
                </c:pt>
                <c:pt idx="282">
                  <c:v>33281</c:v>
                </c:pt>
                <c:pt idx="283">
                  <c:v>33282</c:v>
                </c:pt>
                <c:pt idx="284">
                  <c:v>33283</c:v>
                </c:pt>
                <c:pt idx="285">
                  <c:v>33284</c:v>
                </c:pt>
                <c:pt idx="286">
                  <c:v>33288</c:v>
                </c:pt>
                <c:pt idx="287">
                  <c:v>33289</c:v>
                </c:pt>
                <c:pt idx="288">
                  <c:v>33290</c:v>
                </c:pt>
                <c:pt idx="289">
                  <c:v>33291</c:v>
                </c:pt>
                <c:pt idx="290">
                  <c:v>33294</c:v>
                </c:pt>
                <c:pt idx="291">
                  <c:v>33295</c:v>
                </c:pt>
                <c:pt idx="292">
                  <c:v>33296</c:v>
                </c:pt>
                <c:pt idx="293">
                  <c:v>33297</c:v>
                </c:pt>
                <c:pt idx="294">
                  <c:v>33298</c:v>
                </c:pt>
                <c:pt idx="295">
                  <c:v>33301</c:v>
                </c:pt>
                <c:pt idx="296">
                  <c:v>33302</c:v>
                </c:pt>
                <c:pt idx="297">
                  <c:v>33303</c:v>
                </c:pt>
                <c:pt idx="298">
                  <c:v>33304</c:v>
                </c:pt>
                <c:pt idx="299">
                  <c:v>33305</c:v>
                </c:pt>
                <c:pt idx="300">
                  <c:v>33308</c:v>
                </c:pt>
                <c:pt idx="301">
                  <c:v>33309</c:v>
                </c:pt>
                <c:pt idx="302">
                  <c:v>33310</c:v>
                </c:pt>
                <c:pt idx="303">
                  <c:v>33311</c:v>
                </c:pt>
                <c:pt idx="304">
                  <c:v>33312</c:v>
                </c:pt>
                <c:pt idx="305">
                  <c:v>33315</c:v>
                </c:pt>
                <c:pt idx="306">
                  <c:v>33316</c:v>
                </c:pt>
                <c:pt idx="307">
                  <c:v>33317</c:v>
                </c:pt>
                <c:pt idx="308">
                  <c:v>33318</c:v>
                </c:pt>
                <c:pt idx="309">
                  <c:v>33319</c:v>
                </c:pt>
                <c:pt idx="310">
                  <c:v>33322</c:v>
                </c:pt>
                <c:pt idx="311">
                  <c:v>33323</c:v>
                </c:pt>
                <c:pt idx="312">
                  <c:v>33324</c:v>
                </c:pt>
                <c:pt idx="313">
                  <c:v>33325</c:v>
                </c:pt>
                <c:pt idx="314">
                  <c:v>33329</c:v>
                </c:pt>
                <c:pt idx="315">
                  <c:v>33330</c:v>
                </c:pt>
                <c:pt idx="316">
                  <c:v>33331</c:v>
                </c:pt>
                <c:pt idx="317">
                  <c:v>33332</c:v>
                </c:pt>
                <c:pt idx="318">
                  <c:v>33333</c:v>
                </c:pt>
                <c:pt idx="319">
                  <c:v>33336</c:v>
                </c:pt>
                <c:pt idx="320">
                  <c:v>33337</c:v>
                </c:pt>
                <c:pt idx="321">
                  <c:v>33338</c:v>
                </c:pt>
                <c:pt idx="322">
                  <c:v>33339</c:v>
                </c:pt>
                <c:pt idx="323">
                  <c:v>33340</c:v>
                </c:pt>
                <c:pt idx="324">
                  <c:v>33343</c:v>
                </c:pt>
                <c:pt idx="325">
                  <c:v>33344</c:v>
                </c:pt>
                <c:pt idx="326">
                  <c:v>33345</c:v>
                </c:pt>
                <c:pt idx="327">
                  <c:v>33346</c:v>
                </c:pt>
                <c:pt idx="328">
                  <c:v>33347</c:v>
                </c:pt>
                <c:pt idx="329">
                  <c:v>33350</c:v>
                </c:pt>
                <c:pt idx="330">
                  <c:v>33351</c:v>
                </c:pt>
                <c:pt idx="331">
                  <c:v>33352</c:v>
                </c:pt>
                <c:pt idx="332">
                  <c:v>33353</c:v>
                </c:pt>
                <c:pt idx="333">
                  <c:v>33354</c:v>
                </c:pt>
                <c:pt idx="334">
                  <c:v>33357</c:v>
                </c:pt>
                <c:pt idx="335">
                  <c:v>33358</c:v>
                </c:pt>
                <c:pt idx="336">
                  <c:v>33359</c:v>
                </c:pt>
                <c:pt idx="337">
                  <c:v>33360</c:v>
                </c:pt>
                <c:pt idx="338">
                  <c:v>33361</c:v>
                </c:pt>
                <c:pt idx="339">
                  <c:v>33364</c:v>
                </c:pt>
                <c:pt idx="340">
                  <c:v>33365</c:v>
                </c:pt>
                <c:pt idx="341">
                  <c:v>33366</c:v>
                </c:pt>
                <c:pt idx="342">
                  <c:v>33367</c:v>
                </c:pt>
                <c:pt idx="343">
                  <c:v>33368</c:v>
                </c:pt>
                <c:pt idx="344">
                  <c:v>33371</c:v>
                </c:pt>
                <c:pt idx="345">
                  <c:v>33372</c:v>
                </c:pt>
                <c:pt idx="346">
                  <c:v>33373</c:v>
                </c:pt>
                <c:pt idx="347">
                  <c:v>33374</c:v>
                </c:pt>
                <c:pt idx="348">
                  <c:v>33375</c:v>
                </c:pt>
                <c:pt idx="349">
                  <c:v>33378</c:v>
                </c:pt>
                <c:pt idx="350">
                  <c:v>33379</c:v>
                </c:pt>
                <c:pt idx="351">
                  <c:v>33380</c:v>
                </c:pt>
                <c:pt idx="352">
                  <c:v>33381</c:v>
                </c:pt>
                <c:pt idx="353">
                  <c:v>33382</c:v>
                </c:pt>
                <c:pt idx="354">
                  <c:v>33386</c:v>
                </c:pt>
                <c:pt idx="355">
                  <c:v>33387</c:v>
                </c:pt>
                <c:pt idx="356">
                  <c:v>33388</c:v>
                </c:pt>
                <c:pt idx="357">
                  <c:v>33389</c:v>
                </c:pt>
                <c:pt idx="358">
                  <c:v>33392</c:v>
                </c:pt>
                <c:pt idx="359">
                  <c:v>33393</c:v>
                </c:pt>
                <c:pt idx="360">
                  <c:v>33394</c:v>
                </c:pt>
                <c:pt idx="361">
                  <c:v>33395</c:v>
                </c:pt>
                <c:pt idx="362">
                  <c:v>33396</c:v>
                </c:pt>
                <c:pt idx="363">
                  <c:v>33399</c:v>
                </c:pt>
                <c:pt idx="364">
                  <c:v>33400</c:v>
                </c:pt>
                <c:pt idx="365">
                  <c:v>33401</c:v>
                </c:pt>
                <c:pt idx="366">
                  <c:v>33402</c:v>
                </c:pt>
                <c:pt idx="367">
                  <c:v>33403</c:v>
                </c:pt>
                <c:pt idx="368">
                  <c:v>33406</c:v>
                </c:pt>
                <c:pt idx="369">
                  <c:v>33407</c:v>
                </c:pt>
                <c:pt idx="370">
                  <c:v>33408</c:v>
                </c:pt>
                <c:pt idx="371">
                  <c:v>33409</c:v>
                </c:pt>
                <c:pt idx="372">
                  <c:v>33410</c:v>
                </c:pt>
                <c:pt idx="373">
                  <c:v>33413</c:v>
                </c:pt>
                <c:pt idx="374">
                  <c:v>33414</c:v>
                </c:pt>
                <c:pt idx="375">
                  <c:v>33415</c:v>
                </c:pt>
                <c:pt idx="376">
                  <c:v>33416</c:v>
                </c:pt>
                <c:pt idx="377">
                  <c:v>33417</c:v>
                </c:pt>
                <c:pt idx="378">
                  <c:v>33420</c:v>
                </c:pt>
                <c:pt idx="379">
                  <c:v>33421</c:v>
                </c:pt>
                <c:pt idx="380">
                  <c:v>33422</c:v>
                </c:pt>
                <c:pt idx="381">
                  <c:v>33424</c:v>
                </c:pt>
                <c:pt idx="382">
                  <c:v>33427</c:v>
                </c:pt>
                <c:pt idx="383">
                  <c:v>33428</c:v>
                </c:pt>
                <c:pt idx="384">
                  <c:v>33429</c:v>
                </c:pt>
                <c:pt idx="385">
                  <c:v>33430</c:v>
                </c:pt>
                <c:pt idx="386">
                  <c:v>33431</c:v>
                </c:pt>
                <c:pt idx="387">
                  <c:v>33434</c:v>
                </c:pt>
                <c:pt idx="388">
                  <c:v>33435</c:v>
                </c:pt>
                <c:pt idx="389">
                  <c:v>33436</c:v>
                </c:pt>
                <c:pt idx="390">
                  <c:v>33437</c:v>
                </c:pt>
                <c:pt idx="391">
                  <c:v>33438</c:v>
                </c:pt>
                <c:pt idx="392">
                  <c:v>33441</c:v>
                </c:pt>
                <c:pt idx="393">
                  <c:v>33442</c:v>
                </c:pt>
                <c:pt idx="394">
                  <c:v>33443</c:v>
                </c:pt>
                <c:pt idx="395">
                  <c:v>33444</c:v>
                </c:pt>
                <c:pt idx="396">
                  <c:v>33445</c:v>
                </c:pt>
                <c:pt idx="397">
                  <c:v>33448</c:v>
                </c:pt>
                <c:pt idx="398">
                  <c:v>33449</c:v>
                </c:pt>
                <c:pt idx="399">
                  <c:v>33450</c:v>
                </c:pt>
                <c:pt idx="400">
                  <c:v>33451</c:v>
                </c:pt>
                <c:pt idx="401">
                  <c:v>33452</c:v>
                </c:pt>
                <c:pt idx="402">
                  <c:v>33455</c:v>
                </c:pt>
                <c:pt idx="403">
                  <c:v>33456</c:v>
                </c:pt>
                <c:pt idx="404">
                  <c:v>33457</c:v>
                </c:pt>
                <c:pt idx="405">
                  <c:v>33458</c:v>
                </c:pt>
                <c:pt idx="406">
                  <c:v>33459</c:v>
                </c:pt>
                <c:pt idx="407">
                  <c:v>33462</c:v>
                </c:pt>
                <c:pt idx="408">
                  <c:v>33463</c:v>
                </c:pt>
                <c:pt idx="409">
                  <c:v>33464</c:v>
                </c:pt>
                <c:pt idx="410">
                  <c:v>33465</c:v>
                </c:pt>
                <c:pt idx="411">
                  <c:v>33466</c:v>
                </c:pt>
                <c:pt idx="412">
                  <c:v>33469</c:v>
                </c:pt>
                <c:pt idx="413">
                  <c:v>33470</c:v>
                </c:pt>
                <c:pt idx="414">
                  <c:v>33471</c:v>
                </c:pt>
                <c:pt idx="415">
                  <c:v>33472</c:v>
                </c:pt>
                <c:pt idx="416">
                  <c:v>33473</c:v>
                </c:pt>
                <c:pt idx="417">
                  <c:v>33476</c:v>
                </c:pt>
                <c:pt idx="418">
                  <c:v>33477</c:v>
                </c:pt>
                <c:pt idx="419">
                  <c:v>33478</c:v>
                </c:pt>
                <c:pt idx="420">
                  <c:v>33479</c:v>
                </c:pt>
                <c:pt idx="421">
                  <c:v>33480</c:v>
                </c:pt>
                <c:pt idx="422">
                  <c:v>33484</c:v>
                </c:pt>
                <c:pt idx="423">
                  <c:v>33485</c:v>
                </c:pt>
                <c:pt idx="424">
                  <c:v>33486</c:v>
                </c:pt>
                <c:pt idx="425">
                  <c:v>33487</c:v>
                </c:pt>
                <c:pt idx="426">
                  <c:v>33490</c:v>
                </c:pt>
                <c:pt idx="427">
                  <c:v>33491</c:v>
                </c:pt>
                <c:pt idx="428">
                  <c:v>33492</c:v>
                </c:pt>
                <c:pt idx="429">
                  <c:v>33493</c:v>
                </c:pt>
                <c:pt idx="430">
                  <c:v>33494</c:v>
                </c:pt>
                <c:pt idx="431">
                  <c:v>33497</c:v>
                </c:pt>
                <c:pt idx="432">
                  <c:v>33498</c:v>
                </c:pt>
                <c:pt idx="433">
                  <c:v>33499</c:v>
                </c:pt>
                <c:pt idx="434">
                  <c:v>33500</c:v>
                </c:pt>
                <c:pt idx="435">
                  <c:v>33501</c:v>
                </c:pt>
                <c:pt idx="436">
                  <c:v>33504</c:v>
                </c:pt>
                <c:pt idx="437">
                  <c:v>33505</c:v>
                </c:pt>
                <c:pt idx="438">
                  <c:v>33506</c:v>
                </c:pt>
                <c:pt idx="439">
                  <c:v>33507</c:v>
                </c:pt>
                <c:pt idx="440">
                  <c:v>33508</c:v>
                </c:pt>
                <c:pt idx="441">
                  <c:v>33511</c:v>
                </c:pt>
                <c:pt idx="442">
                  <c:v>33512</c:v>
                </c:pt>
                <c:pt idx="443">
                  <c:v>33513</c:v>
                </c:pt>
                <c:pt idx="444">
                  <c:v>33514</c:v>
                </c:pt>
                <c:pt idx="445">
                  <c:v>33515</c:v>
                </c:pt>
                <c:pt idx="446">
                  <c:v>33518</c:v>
                </c:pt>
                <c:pt idx="447">
                  <c:v>33519</c:v>
                </c:pt>
                <c:pt idx="448">
                  <c:v>33520</c:v>
                </c:pt>
                <c:pt idx="449">
                  <c:v>33521</c:v>
                </c:pt>
                <c:pt idx="450">
                  <c:v>33522</c:v>
                </c:pt>
                <c:pt idx="451">
                  <c:v>33525</c:v>
                </c:pt>
                <c:pt idx="452">
                  <c:v>33526</c:v>
                </c:pt>
                <c:pt idx="453">
                  <c:v>33527</c:v>
                </c:pt>
                <c:pt idx="454">
                  <c:v>33528</c:v>
                </c:pt>
                <c:pt idx="455">
                  <c:v>33529</c:v>
                </c:pt>
                <c:pt idx="456">
                  <c:v>33532</c:v>
                </c:pt>
                <c:pt idx="457">
                  <c:v>33533</c:v>
                </c:pt>
                <c:pt idx="458">
                  <c:v>33534</c:v>
                </c:pt>
                <c:pt idx="459">
                  <c:v>33535</c:v>
                </c:pt>
                <c:pt idx="460">
                  <c:v>33536</c:v>
                </c:pt>
                <c:pt idx="461">
                  <c:v>33539</c:v>
                </c:pt>
                <c:pt idx="462">
                  <c:v>33540</c:v>
                </c:pt>
                <c:pt idx="463">
                  <c:v>33541</c:v>
                </c:pt>
                <c:pt idx="464">
                  <c:v>33542</c:v>
                </c:pt>
                <c:pt idx="465">
                  <c:v>33543</c:v>
                </c:pt>
                <c:pt idx="466">
                  <c:v>33546</c:v>
                </c:pt>
                <c:pt idx="467">
                  <c:v>33547</c:v>
                </c:pt>
                <c:pt idx="468">
                  <c:v>33548</c:v>
                </c:pt>
                <c:pt idx="469">
                  <c:v>33549</c:v>
                </c:pt>
                <c:pt idx="470">
                  <c:v>33550</c:v>
                </c:pt>
                <c:pt idx="471">
                  <c:v>33553</c:v>
                </c:pt>
                <c:pt idx="472">
                  <c:v>33554</c:v>
                </c:pt>
                <c:pt idx="473">
                  <c:v>33555</c:v>
                </c:pt>
                <c:pt idx="474">
                  <c:v>33556</c:v>
                </c:pt>
                <c:pt idx="475">
                  <c:v>33557</c:v>
                </c:pt>
                <c:pt idx="476">
                  <c:v>33560</c:v>
                </c:pt>
                <c:pt idx="477">
                  <c:v>33561</c:v>
                </c:pt>
                <c:pt idx="478">
                  <c:v>33562</c:v>
                </c:pt>
                <c:pt idx="479">
                  <c:v>33563</c:v>
                </c:pt>
                <c:pt idx="480">
                  <c:v>33564</c:v>
                </c:pt>
                <c:pt idx="481">
                  <c:v>33567</c:v>
                </c:pt>
                <c:pt idx="482">
                  <c:v>33568</c:v>
                </c:pt>
                <c:pt idx="483">
                  <c:v>33569</c:v>
                </c:pt>
                <c:pt idx="484">
                  <c:v>33571</c:v>
                </c:pt>
                <c:pt idx="485">
                  <c:v>33574</c:v>
                </c:pt>
                <c:pt idx="486">
                  <c:v>33575</c:v>
                </c:pt>
                <c:pt idx="487">
                  <c:v>33576</c:v>
                </c:pt>
                <c:pt idx="488">
                  <c:v>33577</c:v>
                </c:pt>
                <c:pt idx="489">
                  <c:v>33578</c:v>
                </c:pt>
                <c:pt idx="490">
                  <c:v>33581</c:v>
                </c:pt>
                <c:pt idx="491">
                  <c:v>33582</c:v>
                </c:pt>
                <c:pt idx="492">
                  <c:v>33583</c:v>
                </c:pt>
                <c:pt idx="493">
                  <c:v>33584</c:v>
                </c:pt>
                <c:pt idx="494">
                  <c:v>33585</c:v>
                </c:pt>
                <c:pt idx="495">
                  <c:v>33588</c:v>
                </c:pt>
                <c:pt idx="496">
                  <c:v>33589</c:v>
                </c:pt>
                <c:pt idx="497">
                  <c:v>33590</c:v>
                </c:pt>
                <c:pt idx="498">
                  <c:v>33591</c:v>
                </c:pt>
                <c:pt idx="499">
                  <c:v>33592</c:v>
                </c:pt>
                <c:pt idx="500">
                  <c:v>33595</c:v>
                </c:pt>
                <c:pt idx="501">
                  <c:v>33596</c:v>
                </c:pt>
                <c:pt idx="502">
                  <c:v>33598</c:v>
                </c:pt>
                <c:pt idx="503">
                  <c:v>33599</c:v>
                </c:pt>
                <c:pt idx="504">
                  <c:v>33602</c:v>
                </c:pt>
                <c:pt idx="505">
                  <c:v>33603</c:v>
                </c:pt>
                <c:pt idx="506">
                  <c:v>33605</c:v>
                </c:pt>
                <c:pt idx="507">
                  <c:v>33606</c:v>
                </c:pt>
                <c:pt idx="508">
                  <c:v>33609</c:v>
                </c:pt>
                <c:pt idx="509">
                  <c:v>33610</c:v>
                </c:pt>
                <c:pt idx="510">
                  <c:v>33611</c:v>
                </c:pt>
                <c:pt idx="511">
                  <c:v>33612</c:v>
                </c:pt>
                <c:pt idx="512">
                  <c:v>33613</c:v>
                </c:pt>
                <c:pt idx="513">
                  <c:v>33616</c:v>
                </c:pt>
                <c:pt idx="514">
                  <c:v>33617</c:v>
                </c:pt>
                <c:pt idx="515">
                  <c:v>33618</c:v>
                </c:pt>
                <c:pt idx="516">
                  <c:v>33619</c:v>
                </c:pt>
                <c:pt idx="517">
                  <c:v>33620</c:v>
                </c:pt>
                <c:pt idx="518">
                  <c:v>33623</c:v>
                </c:pt>
                <c:pt idx="519">
                  <c:v>33624</c:v>
                </c:pt>
                <c:pt idx="520">
                  <c:v>33625</c:v>
                </c:pt>
                <c:pt idx="521">
                  <c:v>33626</c:v>
                </c:pt>
                <c:pt idx="522">
                  <c:v>33627</c:v>
                </c:pt>
                <c:pt idx="523">
                  <c:v>33630</c:v>
                </c:pt>
                <c:pt idx="524">
                  <c:v>33631</c:v>
                </c:pt>
                <c:pt idx="525">
                  <c:v>33632</c:v>
                </c:pt>
                <c:pt idx="526">
                  <c:v>33633</c:v>
                </c:pt>
                <c:pt idx="527">
                  <c:v>33634</c:v>
                </c:pt>
                <c:pt idx="528">
                  <c:v>33637</c:v>
                </c:pt>
                <c:pt idx="529">
                  <c:v>33638</c:v>
                </c:pt>
                <c:pt idx="530">
                  <c:v>33639</c:v>
                </c:pt>
                <c:pt idx="531">
                  <c:v>33640</c:v>
                </c:pt>
                <c:pt idx="532">
                  <c:v>33641</c:v>
                </c:pt>
                <c:pt idx="533">
                  <c:v>33644</c:v>
                </c:pt>
                <c:pt idx="534">
                  <c:v>33645</c:v>
                </c:pt>
                <c:pt idx="535">
                  <c:v>33646</c:v>
                </c:pt>
                <c:pt idx="536">
                  <c:v>33647</c:v>
                </c:pt>
                <c:pt idx="537">
                  <c:v>33648</c:v>
                </c:pt>
                <c:pt idx="538">
                  <c:v>33652</c:v>
                </c:pt>
                <c:pt idx="539">
                  <c:v>33653</c:v>
                </c:pt>
                <c:pt idx="540">
                  <c:v>33654</c:v>
                </c:pt>
                <c:pt idx="541">
                  <c:v>33655</c:v>
                </c:pt>
                <c:pt idx="542">
                  <c:v>33658</c:v>
                </c:pt>
                <c:pt idx="543">
                  <c:v>33659</c:v>
                </c:pt>
                <c:pt idx="544">
                  <c:v>33660</c:v>
                </c:pt>
                <c:pt idx="545">
                  <c:v>33661</c:v>
                </c:pt>
                <c:pt idx="546">
                  <c:v>33662</c:v>
                </c:pt>
                <c:pt idx="547">
                  <c:v>33665</c:v>
                </c:pt>
                <c:pt idx="548">
                  <c:v>33666</c:v>
                </c:pt>
                <c:pt idx="549">
                  <c:v>33667</c:v>
                </c:pt>
                <c:pt idx="550">
                  <c:v>33668</c:v>
                </c:pt>
                <c:pt idx="551">
                  <c:v>33669</c:v>
                </c:pt>
                <c:pt idx="552">
                  <c:v>33672</c:v>
                </c:pt>
                <c:pt idx="553">
                  <c:v>33673</c:v>
                </c:pt>
                <c:pt idx="554">
                  <c:v>33674</c:v>
                </c:pt>
                <c:pt idx="555">
                  <c:v>33675</c:v>
                </c:pt>
                <c:pt idx="556">
                  <c:v>33676</c:v>
                </c:pt>
                <c:pt idx="557">
                  <c:v>33679</c:v>
                </c:pt>
                <c:pt idx="558">
                  <c:v>33680</c:v>
                </c:pt>
                <c:pt idx="559">
                  <c:v>33681</c:v>
                </c:pt>
                <c:pt idx="560">
                  <c:v>33682</c:v>
                </c:pt>
                <c:pt idx="561">
                  <c:v>33683</c:v>
                </c:pt>
                <c:pt idx="562">
                  <c:v>33686</c:v>
                </c:pt>
                <c:pt idx="563">
                  <c:v>33687</c:v>
                </c:pt>
                <c:pt idx="564">
                  <c:v>33688</c:v>
                </c:pt>
                <c:pt idx="565">
                  <c:v>33689</c:v>
                </c:pt>
                <c:pt idx="566">
                  <c:v>33690</c:v>
                </c:pt>
                <c:pt idx="567">
                  <c:v>33693</c:v>
                </c:pt>
                <c:pt idx="568">
                  <c:v>33694</c:v>
                </c:pt>
                <c:pt idx="569">
                  <c:v>33695</c:v>
                </c:pt>
                <c:pt idx="570">
                  <c:v>33696</c:v>
                </c:pt>
                <c:pt idx="571">
                  <c:v>33697</c:v>
                </c:pt>
                <c:pt idx="572">
                  <c:v>33700</c:v>
                </c:pt>
                <c:pt idx="573">
                  <c:v>33701</c:v>
                </c:pt>
                <c:pt idx="574">
                  <c:v>33702</c:v>
                </c:pt>
                <c:pt idx="575">
                  <c:v>33703</c:v>
                </c:pt>
                <c:pt idx="576">
                  <c:v>33704</c:v>
                </c:pt>
                <c:pt idx="577">
                  <c:v>33707</c:v>
                </c:pt>
                <c:pt idx="578">
                  <c:v>33708</c:v>
                </c:pt>
                <c:pt idx="579">
                  <c:v>33709</c:v>
                </c:pt>
                <c:pt idx="580">
                  <c:v>33710</c:v>
                </c:pt>
                <c:pt idx="581">
                  <c:v>33714</c:v>
                </c:pt>
                <c:pt idx="582">
                  <c:v>33715</c:v>
                </c:pt>
                <c:pt idx="583">
                  <c:v>33716</c:v>
                </c:pt>
                <c:pt idx="584">
                  <c:v>33717</c:v>
                </c:pt>
                <c:pt idx="585">
                  <c:v>33718</c:v>
                </c:pt>
                <c:pt idx="586">
                  <c:v>33721</c:v>
                </c:pt>
                <c:pt idx="587">
                  <c:v>33722</c:v>
                </c:pt>
                <c:pt idx="588">
                  <c:v>33723</c:v>
                </c:pt>
                <c:pt idx="589">
                  <c:v>33724</c:v>
                </c:pt>
                <c:pt idx="590">
                  <c:v>33725</c:v>
                </c:pt>
                <c:pt idx="591">
                  <c:v>33728</c:v>
                </c:pt>
                <c:pt idx="592">
                  <c:v>33729</c:v>
                </c:pt>
                <c:pt idx="593">
                  <c:v>33730</c:v>
                </c:pt>
                <c:pt idx="594">
                  <c:v>33731</c:v>
                </c:pt>
                <c:pt idx="595">
                  <c:v>33732</c:v>
                </c:pt>
                <c:pt idx="596">
                  <c:v>33735</c:v>
                </c:pt>
                <c:pt idx="597">
                  <c:v>33736</c:v>
                </c:pt>
                <c:pt idx="598">
                  <c:v>33737</c:v>
                </c:pt>
                <c:pt idx="599">
                  <c:v>33738</c:v>
                </c:pt>
                <c:pt idx="600">
                  <c:v>33739</c:v>
                </c:pt>
                <c:pt idx="601">
                  <c:v>33742</c:v>
                </c:pt>
                <c:pt idx="602">
                  <c:v>33743</c:v>
                </c:pt>
                <c:pt idx="603">
                  <c:v>33744</c:v>
                </c:pt>
                <c:pt idx="604">
                  <c:v>33745</c:v>
                </c:pt>
                <c:pt idx="605">
                  <c:v>33746</c:v>
                </c:pt>
                <c:pt idx="606">
                  <c:v>33750</c:v>
                </c:pt>
                <c:pt idx="607">
                  <c:v>33751</c:v>
                </c:pt>
                <c:pt idx="608">
                  <c:v>33752</c:v>
                </c:pt>
                <c:pt idx="609">
                  <c:v>33753</c:v>
                </c:pt>
                <c:pt idx="610">
                  <c:v>33756</c:v>
                </c:pt>
                <c:pt idx="611">
                  <c:v>33757</c:v>
                </c:pt>
                <c:pt idx="612">
                  <c:v>33758</c:v>
                </c:pt>
                <c:pt idx="613">
                  <c:v>33759</c:v>
                </c:pt>
                <c:pt idx="614">
                  <c:v>33760</c:v>
                </c:pt>
                <c:pt idx="615">
                  <c:v>33763</c:v>
                </c:pt>
                <c:pt idx="616">
                  <c:v>33764</c:v>
                </c:pt>
                <c:pt idx="617">
                  <c:v>33765</c:v>
                </c:pt>
                <c:pt idx="618">
                  <c:v>33766</c:v>
                </c:pt>
                <c:pt idx="619">
                  <c:v>33767</c:v>
                </c:pt>
                <c:pt idx="620">
                  <c:v>33770</c:v>
                </c:pt>
                <c:pt idx="621">
                  <c:v>33771</c:v>
                </c:pt>
                <c:pt idx="622">
                  <c:v>33772</c:v>
                </c:pt>
                <c:pt idx="623">
                  <c:v>33773</c:v>
                </c:pt>
                <c:pt idx="624">
                  <c:v>33774</c:v>
                </c:pt>
                <c:pt idx="625">
                  <c:v>33777</c:v>
                </c:pt>
                <c:pt idx="626">
                  <c:v>33778</c:v>
                </c:pt>
                <c:pt idx="627">
                  <c:v>33779</c:v>
                </c:pt>
                <c:pt idx="628">
                  <c:v>33780</c:v>
                </c:pt>
                <c:pt idx="629">
                  <c:v>33781</c:v>
                </c:pt>
                <c:pt idx="630">
                  <c:v>33784</c:v>
                </c:pt>
                <c:pt idx="631">
                  <c:v>33785</c:v>
                </c:pt>
                <c:pt idx="632">
                  <c:v>33786</c:v>
                </c:pt>
                <c:pt idx="633">
                  <c:v>33787</c:v>
                </c:pt>
                <c:pt idx="634">
                  <c:v>33791</c:v>
                </c:pt>
                <c:pt idx="635">
                  <c:v>33792</c:v>
                </c:pt>
                <c:pt idx="636">
                  <c:v>33793</c:v>
                </c:pt>
                <c:pt idx="637">
                  <c:v>33794</c:v>
                </c:pt>
                <c:pt idx="638">
                  <c:v>33795</c:v>
                </c:pt>
                <c:pt idx="639">
                  <c:v>33798</c:v>
                </c:pt>
                <c:pt idx="640">
                  <c:v>33799</c:v>
                </c:pt>
                <c:pt idx="641">
                  <c:v>33800</c:v>
                </c:pt>
                <c:pt idx="642">
                  <c:v>33801</c:v>
                </c:pt>
                <c:pt idx="643">
                  <c:v>33802</c:v>
                </c:pt>
                <c:pt idx="644">
                  <c:v>33805</c:v>
                </c:pt>
                <c:pt idx="645">
                  <c:v>33806</c:v>
                </c:pt>
                <c:pt idx="646">
                  <c:v>33807</c:v>
                </c:pt>
                <c:pt idx="647">
                  <c:v>33808</c:v>
                </c:pt>
                <c:pt idx="648">
                  <c:v>33809</c:v>
                </c:pt>
                <c:pt idx="649">
                  <c:v>33812</c:v>
                </c:pt>
                <c:pt idx="650">
                  <c:v>33813</c:v>
                </c:pt>
                <c:pt idx="651">
                  <c:v>33814</c:v>
                </c:pt>
                <c:pt idx="652">
                  <c:v>33815</c:v>
                </c:pt>
                <c:pt idx="653">
                  <c:v>33816</c:v>
                </c:pt>
                <c:pt idx="654">
                  <c:v>33819</c:v>
                </c:pt>
                <c:pt idx="655">
                  <c:v>33820</c:v>
                </c:pt>
                <c:pt idx="656">
                  <c:v>33821</c:v>
                </c:pt>
                <c:pt idx="657">
                  <c:v>33822</c:v>
                </c:pt>
                <c:pt idx="658">
                  <c:v>33823</c:v>
                </c:pt>
                <c:pt idx="659">
                  <c:v>33826</c:v>
                </c:pt>
                <c:pt idx="660">
                  <c:v>33827</c:v>
                </c:pt>
                <c:pt idx="661">
                  <c:v>33828</c:v>
                </c:pt>
                <c:pt idx="662">
                  <c:v>33829</c:v>
                </c:pt>
                <c:pt idx="663">
                  <c:v>33830</c:v>
                </c:pt>
                <c:pt idx="664">
                  <c:v>33833</c:v>
                </c:pt>
                <c:pt idx="665">
                  <c:v>33834</c:v>
                </c:pt>
                <c:pt idx="666">
                  <c:v>33835</c:v>
                </c:pt>
                <c:pt idx="667">
                  <c:v>33836</c:v>
                </c:pt>
                <c:pt idx="668">
                  <c:v>33837</c:v>
                </c:pt>
                <c:pt idx="669">
                  <c:v>33840</c:v>
                </c:pt>
                <c:pt idx="670">
                  <c:v>33841</c:v>
                </c:pt>
                <c:pt idx="671">
                  <c:v>33842</c:v>
                </c:pt>
                <c:pt idx="672">
                  <c:v>33843</c:v>
                </c:pt>
                <c:pt idx="673">
                  <c:v>33844</c:v>
                </c:pt>
                <c:pt idx="674">
                  <c:v>33847</c:v>
                </c:pt>
                <c:pt idx="675">
                  <c:v>33848</c:v>
                </c:pt>
                <c:pt idx="676">
                  <c:v>33849</c:v>
                </c:pt>
                <c:pt idx="677">
                  <c:v>33850</c:v>
                </c:pt>
                <c:pt idx="678">
                  <c:v>33851</c:v>
                </c:pt>
                <c:pt idx="679">
                  <c:v>33855</c:v>
                </c:pt>
                <c:pt idx="680">
                  <c:v>33856</c:v>
                </c:pt>
                <c:pt idx="681">
                  <c:v>33857</c:v>
                </c:pt>
                <c:pt idx="682">
                  <c:v>33858</c:v>
                </c:pt>
                <c:pt idx="683">
                  <c:v>33861</c:v>
                </c:pt>
                <c:pt idx="684">
                  <c:v>33862</c:v>
                </c:pt>
                <c:pt idx="685">
                  <c:v>33863</c:v>
                </c:pt>
                <c:pt idx="686">
                  <c:v>33864</c:v>
                </c:pt>
                <c:pt idx="687">
                  <c:v>33865</c:v>
                </c:pt>
                <c:pt idx="688">
                  <c:v>33868</c:v>
                </c:pt>
                <c:pt idx="689">
                  <c:v>33869</c:v>
                </c:pt>
                <c:pt idx="690">
                  <c:v>33870</c:v>
                </c:pt>
                <c:pt idx="691">
                  <c:v>33871</c:v>
                </c:pt>
                <c:pt idx="692">
                  <c:v>33872</c:v>
                </c:pt>
                <c:pt idx="693">
                  <c:v>33875</c:v>
                </c:pt>
                <c:pt idx="694">
                  <c:v>33876</c:v>
                </c:pt>
                <c:pt idx="695">
                  <c:v>33877</c:v>
                </c:pt>
                <c:pt idx="696">
                  <c:v>33878</c:v>
                </c:pt>
                <c:pt idx="697">
                  <c:v>33879</c:v>
                </c:pt>
                <c:pt idx="698">
                  <c:v>33882</c:v>
                </c:pt>
                <c:pt idx="699">
                  <c:v>33883</c:v>
                </c:pt>
                <c:pt idx="700">
                  <c:v>33884</c:v>
                </c:pt>
                <c:pt idx="701">
                  <c:v>33885</c:v>
                </c:pt>
                <c:pt idx="702">
                  <c:v>33886</c:v>
                </c:pt>
                <c:pt idx="703">
                  <c:v>33889</c:v>
                </c:pt>
                <c:pt idx="704">
                  <c:v>33890</c:v>
                </c:pt>
                <c:pt idx="705">
                  <c:v>33891</c:v>
                </c:pt>
                <c:pt idx="706">
                  <c:v>33892</c:v>
                </c:pt>
                <c:pt idx="707">
                  <c:v>33893</c:v>
                </c:pt>
                <c:pt idx="708">
                  <c:v>33896</c:v>
                </c:pt>
                <c:pt idx="709">
                  <c:v>33897</c:v>
                </c:pt>
                <c:pt idx="710">
                  <c:v>33898</c:v>
                </c:pt>
                <c:pt idx="711">
                  <c:v>33899</c:v>
                </c:pt>
                <c:pt idx="712">
                  <c:v>33900</c:v>
                </c:pt>
                <c:pt idx="713">
                  <c:v>33903</c:v>
                </c:pt>
                <c:pt idx="714">
                  <c:v>33904</c:v>
                </c:pt>
                <c:pt idx="715">
                  <c:v>33905</c:v>
                </c:pt>
                <c:pt idx="716">
                  <c:v>33906</c:v>
                </c:pt>
                <c:pt idx="717">
                  <c:v>33907</c:v>
                </c:pt>
                <c:pt idx="718">
                  <c:v>33910</c:v>
                </c:pt>
                <c:pt idx="719">
                  <c:v>33911</c:v>
                </c:pt>
                <c:pt idx="720">
                  <c:v>33912</c:v>
                </c:pt>
                <c:pt idx="721">
                  <c:v>33913</c:v>
                </c:pt>
                <c:pt idx="722">
                  <c:v>33914</c:v>
                </c:pt>
                <c:pt idx="723">
                  <c:v>33917</c:v>
                </c:pt>
                <c:pt idx="724">
                  <c:v>33918</c:v>
                </c:pt>
                <c:pt idx="725">
                  <c:v>33919</c:v>
                </c:pt>
                <c:pt idx="726">
                  <c:v>33920</c:v>
                </c:pt>
                <c:pt idx="727">
                  <c:v>33921</c:v>
                </c:pt>
                <c:pt idx="728">
                  <c:v>33924</c:v>
                </c:pt>
                <c:pt idx="729">
                  <c:v>33925</c:v>
                </c:pt>
                <c:pt idx="730">
                  <c:v>33926</c:v>
                </c:pt>
                <c:pt idx="731">
                  <c:v>33927</c:v>
                </c:pt>
                <c:pt idx="732">
                  <c:v>33928</c:v>
                </c:pt>
                <c:pt idx="733">
                  <c:v>33931</c:v>
                </c:pt>
                <c:pt idx="734">
                  <c:v>33932</c:v>
                </c:pt>
                <c:pt idx="735">
                  <c:v>33933</c:v>
                </c:pt>
                <c:pt idx="736">
                  <c:v>33935</c:v>
                </c:pt>
                <c:pt idx="737">
                  <c:v>33938</c:v>
                </c:pt>
                <c:pt idx="738">
                  <c:v>33939</c:v>
                </c:pt>
                <c:pt idx="739">
                  <c:v>33940</c:v>
                </c:pt>
                <c:pt idx="740">
                  <c:v>33941</c:v>
                </c:pt>
                <c:pt idx="741">
                  <c:v>33942</c:v>
                </c:pt>
                <c:pt idx="742">
                  <c:v>33945</c:v>
                </c:pt>
                <c:pt idx="743">
                  <c:v>33946</c:v>
                </c:pt>
                <c:pt idx="744">
                  <c:v>33947</c:v>
                </c:pt>
                <c:pt idx="745">
                  <c:v>33948</c:v>
                </c:pt>
                <c:pt idx="746">
                  <c:v>33949</c:v>
                </c:pt>
                <c:pt idx="747">
                  <c:v>33952</c:v>
                </c:pt>
                <c:pt idx="748">
                  <c:v>33953</c:v>
                </c:pt>
                <c:pt idx="749">
                  <c:v>33954</c:v>
                </c:pt>
                <c:pt idx="750">
                  <c:v>33955</c:v>
                </c:pt>
                <c:pt idx="751">
                  <c:v>33956</c:v>
                </c:pt>
                <c:pt idx="752">
                  <c:v>33959</c:v>
                </c:pt>
                <c:pt idx="753">
                  <c:v>33960</c:v>
                </c:pt>
                <c:pt idx="754">
                  <c:v>33961</c:v>
                </c:pt>
                <c:pt idx="755">
                  <c:v>33962</c:v>
                </c:pt>
                <c:pt idx="756">
                  <c:v>33966</c:v>
                </c:pt>
                <c:pt idx="757">
                  <c:v>33967</c:v>
                </c:pt>
                <c:pt idx="758">
                  <c:v>33968</c:v>
                </c:pt>
                <c:pt idx="759">
                  <c:v>33969</c:v>
                </c:pt>
                <c:pt idx="760">
                  <c:v>33973</c:v>
                </c:pt>
                <c:pt idx="761">
                  <c:v>33974</c:v>
                </c:pt>
                <c:pt idx="762">
                  <c:v>33975</c:v>
                </c:pt>
                <c:pt idx="763">
                  <c:v>33976</c:v>
                </c:pt>
                <c:pt idx="764">
                  <c:v>33977</c:v>
                </c:pt>
                <c:pt idx="765">
                  <c:v>33980</c:v>
                </c:pt>
                <c:pt idx="766">
                  <c:v>33981</c:v>
                </c:pt>
                <c:pt idx="767">
                  <c:v>33982</c:v>
                </c:pt>
                <c:pt idx="768">
                  <c:v>33983</c:v>
                </c:pt>
                <c:pt idx="769">
                  <c:v>33984</c:v>
                </c:pt>
                <c:pt idx="770">
                  <c:v>33987</c:v>
                </c:pt>
                <c:pt idx="771">
                  <c:v>33988</c:v>
                </c:pt>
                <c:pt idx="772">
                  <c:v>33989</c:v>
                </c:pt>
                <c:pt idx="773">
                  <c:v>33990</c:v>
                </c:pt>
                <c:pt idx="774">
                  <c:v>33991</c:v>
                </c:pt>
                <c:pt idx="775">
                  <c:v>33994</c:v>
                </c:pt>
                <c:pt idx="776">
                  <c:v>33995</c:v>
                </c:pt>
                <c:pt idx="777">
                  <c:v>33996</c:v>
                </c:pt>
                <c:pt idx="778">
                  <c:v>33997</c:v>
                </c:pt>
                <c:pt idx="779">
                  <c:v>33998</c:v>
                </c:pt>
                <c:pt idx="780">
                  <c:v>34001</c:v>
                </c:pt>
                <c:pt idx="781">
                  <c:v>34002</c:v>
                </c:pt>
                <c:pt idx="782">
                  <c:v>34003</c:v>
                </c:pt>
                <c:pt idx="783">
                  <c:v>34004</c:v>
                </c:pt>
                <c:pt idx="784">
                  <c:v>34005</c:v>
                </c:pt>
                <c:pt idx="785">
                  <c:v>34008</c:v>
                </c:pt>
                <c:pt idx="786">
                  <c:v>34009</c:v>
                </c:pt>
                <c:pt idx="787">
                  <c:v>34010</c:v>
                </c:pt>
                <c:pt idx="788">
                  <c:v>34011</c:v>
                </c:pt>
                <c:pt idx="789">
                  <c:v>34012</c:v>
                </c:pt>
                <c:pt idx="790">
                  <c:v>34016</c:v>
                </c:pt>
                <c:pt idx="791">
                  <c:v>34017</c:v>
                </c:pt>
                <c:pt idx="792">
                  <c:v>34018</c:v>
                </c:pt>
                <c:pt idx="793">
                  <c:v>34019</c:v>
                </c:pt>
                <c:pt idx="794">
                  <c:v>34022</c:v>
                </c:pt>
                <c:pt idx="795">
                  <c:v>34023</c:v>
                </c:pt>
                <c:pt idx="796">
                  <c:v>34024</c:v>
                </c:pt>
                <c:pt idx="797">
                  <c:v>34025</c:v>
                </c:pt>
                <c:pt idx="798">
                  <c:v>34026</c:v>
                </c:pt>
                <c:pt idx="799">
                  <c:v>34029</c:v>
                </c:pt>
                <c:pt idx="800">
                  <c:v>34030</c:v>
                </c:pt>
                <c:pt idx="801">
                  <c:v>34031</c:v>
                </c:pt>
                <c:pt idx="802">
                  <c:v>34032</c:v>
                </c:pt>
                <c:pt idx="803">
                  <c:v>34033</c:v>
                </c:pt>
                <c:pt idx="804">
                  <c:v>34036</c:v>
                </c:pt>
                <c:pt idx="805">
                  <c:v>34037</c:v>
                </c:pt>
                <c:pt idx="806">
                  <c:v>34038</c:v>
                </c:pt>
                <c:pt idx="807">
                  <c:v>34039</c:v>
                </c:pt>
                <c:pt idx="808">
                  <c:v>34040</c:v>
                </c:pt>
                <c:pt idx="809">
                  <c:v>34043</c:v>
                </c:pt>
                <c:pt idx="810">
                  <c:v>34044</c:v>
                </c:pt>
                <c:pt idx="811">
                  <c:v>34045</c:v>
                </c:pt>
                <c:pt idx="812">
                  <c:v>34046</c:v>
                </c:pt>
                <c:pt idx="813">
                  <c:v>34047</c:v>
                </c:pt>
                <c:pt idx="814">
                  <c:v>34050</c:v>
                </c:pt>
                <c:pt idx="815">
                  <c:v>34051</c:v>
                </c:pt>
                <c:pt idx="816">
                  <c:v>34052</c:v>
                </c:pt>
                <c:pt idx="817">
                  <c:v>34053</c:v>
                </c:pt>
                <c:pt idx="818">
                  <c:v>34054</c:v>
                </c:pt>
                <c:pt idx="819">
                  <c:v>34057</c:v>
                </c:pt>
                <c:pt idx="820">
                  <c:v>34058</c:v>
                </c:pt>
                <c:pt idx="821">
                  <c:v>34059</c:v>
                </c:pt>
                <c:pt idx="822">
                  <c:v>34060</c:v>
                </c:pt>
                <c:pt idx="823">
                  <c:v>34061</c:v>
                </c:pt>
                <c:pt idx="824">
                  <c:v>34064</c:v>
                </c:pt>
                <c:pt idx="825">
                  <c:v>34065</c:v>
                </c:pt>
                <c:pt idx="826">
                  <c:v>34066</c:v>
                </c:pt>
                <c:pt idx="827">
                  <c:v>34067</c:v>
                </c:pt>
                <c:pt idx="828">
                  <c:v>34071</c:v>
                </c:pt>
                <c:pt idx="829">
                  <c:v>34072</c:v>
                </c:pt>
                <c:pt idx="830">
                  <c:v>34073</c:v>
                </c:pt>
                <c:pt idx="831">
                  <c:v>34074</c:v>
                </c:pt>
                <c:pt idx="832">
                  <c:v>34075</c:v>
                </c:pt>
                <c:pt idx="833">
                  <c:v>34078</c:v>
                </c:pt>
                <c:pt idx="834">
                  <c:v>34079</c:v>
                </c:pt>
                <c:pt idx="835">
                  <c:v>34080</c:v>
                </c:pt>
                <c:pt idx="836">
                  <c:v>34081</c:v>
                </c:pt>
                <c:pt idx="837">
                  <c:v>34082</c:v>
                </c:pt>
                <c:pt idx="838">
                  <c:v>34085</c:v>
                </c:pt>
                <c:pt idx="839">
                  <c:v>34086</c:v>
                </c:pt>
                <c:pt idx="840">
                  <c:v>34087</c:v>
                </c:pt>
                <c:pt idx="841">
                  <c:v>34088</c:v>
                </c:pt>
                <c:pt idx="842">
                  <c:v>34089</c:v>
                </c:pt>
                <c:pt idx="843">
                  <c:v>34092</c:v>
                </c:pt>
                <c:pt idx="844">
                  <c:v>34093</c:v>
                </c:pt>
                <c:pt idx="845">
                  <c:v>34094</c:v>
                </c:pt>
                <c:pt idx="846">
                  <c:v>34095</c:v>
                </c:pt>
                <c:pt idx="847">
                  <c:v>34096</c:v>
                </c:pt>
                <c:pt idx="848">
                  <c:v>34099</c:v>
                </c:pt>
                <c:pt idx="849">
                  <c:v>34100</c:v>
                </c:pt>
                <c:pt idx="850">
                  <c:v>34101</c:v>
                </c:pt>
                <c:pt idx="851">
                  <c:v>34102</c:v>
                </c:pt>
                <c:pt idx="852">
                  <c:v>34103</c:v>
                </c:pt>
                <c:pt idx="853">
                  <c:v>34106</c:v>
                </c:pt>
                <c:pt idx="854">
                  <c:v>34107</c:v>
                </c:pt>
                <c:pt idx="855">
                  <c:v>34108</c:v>
                </c:pt>
                <c:pt idx="856">
                  <c:v>34109</c:v>
                </c:pt>
                <c:pt idx="857">
                  <c:v>34110</c:v>
                </c:pt>
                <c:pt idx="858">
                  <c:v>34113</c:v>
                </c:pt>
                <c:pt idx="859">
                  <c:v>34114</c:v>
                </c:pt>
                <c:pt idx="860">
                  <c:v>34115</c:v>
                </c:pt>
                <c:pt idx="861">
                  <c:v>34116</c:v>
                </c:pt>
                <c:pt idx="862">
                  <c:v>34117</c:v>
                </c:pt>
                <c:pt idx="863">
                  <c:v>34121</c:v>
                </c:pt>
                <c:pt idx="864">
                  <c:v>34122</c:v>
                </c:pt>
                <c:pt idx="865">
                  <c:v>34123</c:v>
                </c:pt>
                <c:pt idx="866">
                  <c:v>34124</c:v>
                </c:pt>
                <c:pt idx="867">
                  <c:v>34127</c:v>
                </c:pt>
                <c:pt idx="868">
                  <c:v>34128</c:v>
                </c:pt>
                <c:pt idx="869">
                  <c:v>34129</c:v>
                </c:pt>
                <c:pt idx="870">
                  <c:v>34130</c:v>
                </c:pt>
                <c:pt idx="871">
                  <c:v>34131</c:v>
                </c:pt>
                <c:pt idx="872">
                  <c:v>34134</c:v>
                </c:pt>
                <c:pt idx="873">
                  <c:v>34135</c:v>
                </c:pt>
                <c:pt idx="874">
                  <c:v>34136</c:v>
                </c:pt>
                <c:pt idx="875">
                  <c:v>34137</c:v>
                </c:pt>
                <c:pt idx="876">
                  <c:v>34138</c:v>
                </c:pt>
                <c:pt idx="877">
                  <c:v>34141</c:v>
                </c:pt>
                <c:pt idx="878">
                  <c:v>34142</c:v>
                </c:pt>
                <c:pt idx="879">
                  <c:v>34143</c:v>
                </c:pt>
                <c:pt idx="880">
                  <c:v>34144</c:v>
                </c:pt>
                <c:pt idx="881">
                  <c:v>34145</c:v>
                </c:pt>
                <c:pt idx="882">
                  <c:v>34148</c:v>
                </c:pt>
                <c:pt idx="883">
                  <c:v>34149</c:v>
                </c:pt>
                <c:pt idx="884">
                  <c:v>34150</c:v>
                </c:pt>
                <c:pt idx="885">
                  <c:v>34151</c:v>
                </c:pt>
                <c:pt idx="886">
                  <c:v>34152</c:v>
                </c:pt>
                <c:pt idx="887">
                  <c:v>34156</c:v>
                </c:pt>
                <c:pt idx="888">
                  <c:v>34157</c:v>
                </c:pt>
                <c:pt idx="889">
                  <c:v>34158</c:v>
                </c:pt>
                <c:pt idx="890">
                  <c:v>34159</c:v>
                </c:pt>
                <c:pt idx="891">
                  <c:v>34162</c:v>
                </c:pt>
                <c:pt idx="892">
                  <c:v>34163</c:v>
                </c:pt>
                <c:pt idx="893">
                  <c:v>34164</c:v>
                </c:pt>
                <c:pt idx="894">
                  <c:v>34165</c:v>
                </c:pt>
                <c:pt idx="895">
                  <c:v>34166</c:v>
                </c:pt>
                <c:pt idx="896">
                  <c:v>34169</c:v>
                </c:pt>
                <c:pt idx="897">
                  <c:v>34170</c:v>
                </c:pt>
                <c:pt idx="898">
                  <c:v>34171</c:v>
                </c:pt>
                <c:pt idx="899">
                  <c:v>34172</c:v>
                </c:pt>
                <c:pt idx="900">
                  <c:v>34173</c:v>
                </c:pt>
                <c:pt idx="901">
                  <c:v>34176</c:v>
                </c:pt>
                <c:pt idx="902">
                  <c:v>34177</c:v>
                </c:pt>
                <c:pt idx="903">
                  <c:v>34178</c:v>
                </c:pt>
                <c:pt idx="904">
                  <c:v>34179</c:v>
                </c:pt>
                <c:pt idx="905">
                  <c:v>34180</c:v>
                </c:pt>
                <c:pt idx="906">
                  <c:v>34183</c:v>
                </c:pt>
                <c:pt idx="907">
                  <c:v>34184</c:v>
                </c:pt>
                <c:pt idx="908">
                  <c:v>34185</c:v>
                </c:pt>
                <c:pt idx="909">
                  <c:v>34186</c:v>
                </c:pt>
                <c:pt idx="910">
                  <c:v>34187</c:v>
                </c:pt>
                <c:pt idx="911">
                  <c:v>34190</c:v>
                </c:pt>
                <c:pt idx="912">
                  <c:v>34191</c:v>
                </c:pt>
                <c:pt idx="913">
                  <c:v>34192</c:v>
                </c:pt>
                <c:pt idx="914">
                  <c:v>34193</c:v>
                </c:pt>
                <c:pt idx="915">
                  <c:v>34194</c:v>
                </c:pt>
                <c:pt idx="916">
                  <c:v>34197</c:v>
                </c:pt>
                <c:pt idx="917">
                  <c:v>34198</c:v>
                </c:pt>
                <c:pt idx="918">
                  <c:v>34199</c:v>
                </c:pt>
                <c:pt idx="919">
                  <c:v>34200</c:v>
                </c:pt>
                <c:pt idx="920">
                  <c:v>34201</c:v>
                </c:pt>
                <c:pt idx="921">
                  <c:v>34204</c:v>
                </c:pt>
                <c:pt idx="922">
                  <c:v>34205</c:v>
                </c:pt>
                <c:pt idx="923">
                  <c:v>34206</c:v>
                </c:pt>
                <c:pt idx="924">
                  <c:v>34207</c:v>
                </c:pt>
                <c:pt idx="925">
                  <c:v>34208</c:v>
                </c:pt>
                <c:pt idx="926">
                  <c:v>34211</c:v>
                </c:pt>
                <c:pt idx="927">
                  <c:v>34212</c:v>
                </c:pt>
                <c:pt idx="928">
                  <c:v>34213</c:v>
                </c:pt>
                <c:pt idx="929">
                  <c:v>34214</c:v>
                </c:pt>
                <c:pt idx="930">
                  <c:v>34215</c:v>
                </c:pt>
                <c:pt idx="931">
                  <c:v>34219</c:v>
                </c:pt>
                <c:pt idx="932">
                  <c:v>34220</c:v>
                </c:pt>
                <c:pt idx="933">
                  <c:v>34221</c:v>
                </c:pt>
                <c:pt idx="934">
                  <c:v>34222</c:v>
                </c:pt>
                <c:pt idx="935">
                  <c:v>34225</c:v>
                </c:pt>
                <c:pt idx="936">
                  <c:v>34226</c:v>
                </c:pt>
                <c:pt idx="937">
                  <c:v>34227</c:v>
                </c:pt>
                <c:pt idx="938">
                  <c:v>34228</c:v>
                </c:pt>
                <c:pt idx="939">
                  <c:v>34229</c:v>
                </c:pt>
                <c:pt idx="940">
                  <c:v>34232</c:v>
                </c:pt>
                <c:pt idx="941">
                  <c:v>34233</c:v>
                </c:pt>
                <c:pt idx="942">
                  <c:v>34234</c:v>
                </c:pt>
                <c:pt idx="943">
                  <c:v>34235</c:v>
                </c:pt>
                <c:pt idx="944">
                  <c:v>34236</c:v>
                </c:pt>
                <c:pt idx="945">
                  <c:v>34239</c:v>
                </c:pt>
                <c:pt idx="946">
                  <c:v>34240</c:v>
                </c:pt>
                <c:pt idx="947">
                  <c:v>34241</c:v>
                </c:pt>
                <c:pt idx="948">
                  <c:v>34242</c:v>
                </c:pt>
                <c:pt idx="949">
                  <c:v>34243</c:v>
                </c:pt>
                <c:pt idx="950">
                  <c:v>34246</c:v>
                </c:pt>
                <c:pt idx="951">
                  <c:v>34247</c:v>
                </c:pt>
                <c:pt idx="952">
                  <c:v>34248</c:v>
                </c:pt>
                <c:pt idx="953">
                  <c:v>34249</c:v>
                </c:pt>
                <c:pt idx="954">
                  <c:v>34250</c:v>
                </c:pt>
                <c:pt idx="955">
                  <c:v>34253</c:v>
                </c:pt>
                <c:pt idx="956">
                  <c:v>34254</c:v>
                </c:pt>
                <c:pt idx="957">
                  <c:v>34255</c:v>
                </c:pt>
                <c:pt idx="958">
                  <c:v>34256</c:v>
                </c:pt>
                <c:pt idx="959">
                  <c:v>34257</c:v>
                </c:pt>
                <c:pt idx="960">
                  <c:v>34260</c:v>
                </c:pt>
                <c:pt idx="961">
                  <c:v>34261</c:v>
                </c:pt>
                <c:pt idx="962">
                  <c:v>34262</c:v>
                </c:pt>
                <c:pt idx="963">
                  <c:v>34263</c:v>
                </c:pt>
                <c:pt idx="964">
                  <c:v>34264</c:v>
                </c:pt>
                <c:pt idx="965">
                  <c:v>34267</c:v>
                </c:pt>
                <c:pt idx="966">
                  <c:v>34268</c:v>
                </c:pt>
                <c:pt idx="967">
                  <c:v>34269</c:v>
                </c:pt>
                <c:pt idx="968">
                  <c:v>34270</c:v>
                </c:pt>
                <c:pt idx="969">
                  <c:v>34271</c:v>
                </c:pt>
                <c:pt idx="970">
                  <c:v>34274</c:v>
                </c:pt>
                <c:pt idx="971">
                  <c:v>34275</c:v>
                </c:pt>
                <c:pt idx="972">
                  <c:v>34276</c:v>
                </c:pt>
                <c:pt idx="973">
                  <c:v>34277</c:v>
                </c:pt>
                <c:pt idx="974">
                  <c:v>34278</c:v>
                </c:pt>
                <c:pt idx="975">
                  <c:v>34281</c:v>
                </c:pt>
                <c:pt idx="976">
                  <c:v>34282</c:v>
                </c:pt>
                <c:pt idx="977">
                  <c:v>34283</c:v>
                </c:pt>
                <c:pt idx="978">
                  <c:v>34284</c:v>
                </c:pt>
                <c:pt idx="979">
                  <c:v>34285</c:v>
                </c:pt>
                <c:pt idx="980">
                  <c:v>34288</c:v>
                </c:pt>
                <c:pt idx="981">
                  <c:v>34289</c:v>
                </c:pt>
                <c:pt idx="982">
                  <c:v>34290</c:v>
                </c:pt>
                <c:pt idx="983">
                  <c:v>34291</c:v>
                </c:pt>
                <c:pt idx="984">
                  <c:v>34292</c:v>
                </c:pt>
                <c:pt idx="985">
                  <c:v>34295</c:v>
                </c:pt>
                <c:pt idx="986">
                  <c:v>34296</c:v>
                </c:pt>
                <c:pt idx="987">
                  <c:v>34297</c:v>
                </c:pt>
                <c:pt idx="988">
                  <c:v>34299</c:v>
                </c:pt>
                <c:pt idx="989">
                  <c:v>34302</c:v>
                </c:pt>
                <c:pt idx="990">
                  <c:v>34303</c:v>
                </c:pt>
                <c:pt idx="991">
                  <c:v>34304</c:v>
                </c:pt>
                <c:pt idx="992">
                  <c:v>34305</c:v>
                </c:pt>
                <c:pt idx="993">
                  <c:v>34306</c:v>
                </c:pt>
                <c:pt idx="994">
                  <c:v>34309</c:v>
                </c:pt>
                <c:pt idx="995">
                  <c:v>34310</c:v>
                </c:pt>
                <c:pt idx="996">
                  <c:v>34311</c:v>
                </c:pt>
                <c:pt idx="997">
                  <c:v>34312</c:v>
                </c:pt>
                <c:pt idx="998">
                  <c:v>34313</c:v>
                </c:pt>
                <c:pt idx="999">
                  <c:v>34316</c:v>
                </c:pt>
                <c:pt idx="1000">
                  <c:v>34317</c:v>
                </c:pt>
                <c:pt idx="1001">
                  <c:v>34318</c:v>
                </c:pt>
                <c:pt idx="1002">
                  <c:v>34319</c:v>
                </c:pt>
                <c:pt idx="1003">
                  <c:v>34320</c:v>
                </c:pt>
                <c:pt idx="1004">
                  <c:v>34323</c:v>
                </c:pt>
                <c:pt idx="1005">
                  <c:v>34324</c:v>
                </c:pt>
                <c:pt idx="1006">
                  <c:v>34325</c:v>
                </c:pt>
                <c:pt idx="1007">
                  <c:v>34326</c:v>
                </c:pt>
                <c:pt idx="1008">
                  <c:v>34330</c:v>
                </c:pt>
                <c:pt idx="1009">
                  <c:v>34331</c:v>
                </c:pt>
                <c:pt idx="1010">
                  <c:v>34332</c:v>
                </c:pt>
                <c:pt idx="1011">
                  <c:v>34333</c:v>
                </c:pt>
                <c:pt idx="1012">
                  <c:v>34334</c:v>
                </c:pt>
                <c:pt idx="1013">
                  <c:v>34337</c:v>
                </c:pt>
                <c:pt idx="1014">
                  <c:v>34338</c:v>
                </c:pt>
                <c:pt idx="1015">
                  <c:v>34339</c:v>
                </c:pt>
                <c:pt idx="1016">
                  <c:v>34340</c:v>
                </c:pt>
                <c:pt idx="1017">
                  <c:v>34341</c:v>
                </c:pt>
                <c:pt idx="1018">
                  <c:v>34344</c:v>
                </c:pt>
                <c:pt idx="1019">
                  <c:v>34345</c:v>
                </c:pt>
                <c:pt idx="1020">
                  <c:v>34346</c:v>
                </c:pt>
                <c:pt idx="1021">
                  <c:v>34347</c:v>
                </c:pt>
                <c:pt idx="1022">
                  <c:v>34348</c:v>
                </c:pt>
                <c:pt idx="1023">
                  <c:v>34351</c:v>
                </c:pt>
                <c:pt idx="1024">
                  <c:v>34352</c:v>
                </c:pt>
                <c:pt idx="1025">
                  <c:v>34353</c:v>
                </c:pt>
                <c:pt idx="1026">
                  <c:v>34354</c:v>
                </c:pt>
                <c:pt idx="1027">
                  <c:v>34355</c:v>
                </c:pt>
                <c:pt idx="1028">
                  <c:v>34358</c:v>
                </c:pt>
                <c:pt idx="1029">
                  <c:v>34359</c:v>
                </c:pt>
                <c:pt idx="1030">
                  <c:v>34360</c:v>
                </c:pt>
                <c:pt idx="1031">
                  <c:v>34361</c:v>
                </c:pt>
                <c:pt idx="1032">
                  <c:v>34362</c:v>
                </c:pt>
                <c:pt idx="1033">
                  <c:v>34365</c:v>
                </c:pt>
                <c:pt idx="1034">
                  <c:v>34366</c:v>
                </c:pt>
                <c:pt idx="1035">
                  <c:v>34367</c:v>
                </c:pt>
                <c:pt idx="1036">
                  <c:v>34368</c:v>
                </c:pt>
                <c:pt idx="1037">
                  <c:v>34369</c:v>
                </c:pt>
                <c:pt idx="1038">
                  <c:v>34372</c:v>
                </c:pt>
                <c:pt idx="1039">
                  <c:v>34373</c:v>
                </c:pt>
                <c:pt idx="1040">
                  <c:v>34374</c:v>
                </c:pt>
                <c:pt idx="1041">
                  <c:v>34375</c:v>
                </c:pt>
                <c:pt idx="1042">
                  <c:v>34376</c:v>
                </c:pt>
                <c:pt idx="1043">
                  <c:v>34379</c:v>
                </c:pt>
                <c:pt idx="1044">
                  <c:v>34380</c:v>
                </c:pt>
                <c:pt idx="1045">
                  <c:v>34381</c:v>
                </c:pt>
                <c:pt idx="1046">
                  <c:v>34382</c:v>
                </c:pt>
                <c:pt idx="1047">
                  <c:v>34383</c:v>
                </c:pt>
                <c:pt idx="1048">
                  <c:v>34387</c:v>
                </c:pt>
                <c:pt idx="1049">
                  <c:v>34388</c:v>
                </c:pt>
                <c:pt idx="1050">
                  <c:v>34389</c:v>
                </c:pt>
                <c:pt idx="1051">
                  <c:v>34390</c:v>
                </c:pt>
                <c:pt idx="1052">
                  <c:v>34393</c:v>
                </c:pt>
                <c:pt idx="1053">
                  <c:v>34394</c:v>
                </c:pt>
                <c:pt idx="1054">
                  <c:v>34395</c:v>
                </c:pt>
                <c:pt idx="1055">
                  <c:v>34396</c:v>
                </c:pt>
                <c:pt idx="1056">
                  <c:v>34397</c:v>
                </c:pt>
                <c:pt idx="1057">
                  <c:v>34400</c:v>
                </c:pt>
                <c:pt idx="1058">
                  <c:v>34401</c:v>
                </c:pt>
                <c:pt idx="1059">
                  <c:v>34402</c:v>
                </c:pt>
                <c:pt idx="1060">
                  <c:v>34403</c:v>
                </c:pt>
                <c:pt idx="1061">
                  <c:v>34404</c:v>
                </c:pt>
                <c:pt idx="1062">
                  <c:v>34407</c:v>
                </c:pt>
                <c:pt idx="1063">
                  <c:v>34408</c:v>
                </c:pt>
                <c:pt idx="1064">
                  <c:v>34409</c:v>
                </c:pt>
                <c:pt idx="1065">
                  <c:v>34410</c:v>
                </c:pt>
                <c:pt idx="1066">
                  <c:v>34411</c:v>
                </c:pt>
                <c:pt idx="1067">
                  <c:v>34414</c:v>
                </c:pt>
                <c:pt idx="1068">
                  <c:v>34415</c:v>
                </c:pt>
                <c:pt idx="1069">
                  <c:v>34416</c:v>
                </c:pt>
                <c:pt idx="1070">
                  <c:v>34417</c:v>
                </c:pt>
                <c:pt idx="1071">
                  <c:v>34418</c:v>
                </c:pt>
                <c:pt idx="1072">
                  <c:v>34421</c:v>
                </c:pt>
                <c:pt idx="1073">
                  <c:v>34422</c:v>
                </c:pt>
                <c:pt idx="1074">
                  <c:v>34423</c:v>
                </c:pt>
                <c:pt idx="1075">
                  <c:v>34424</c:v>
                </c:pt>
                <c:pt idx="1076">
                  <c:v>34428</c:v>
                </c:pt>
                <c:pt idx="1077">
                  <c:v>34429</c:v>
                </c:pt>
                <c:pt idx="1078">
                  <c:v>34430</c:v>
                </c:pt>
                <c:pt idx="1079">
                  <c:v>34431</c:v>
                </c:pt>
                <c:pt idx="1080">
                  <c:v>34432</c:v>
                </c:pt>
                <c:pt idx="1081">
                  <c:v>34435</c:v>
                </c:pt>
                <c:pt idx="1082">
                  <c:v>34436</c:v>
                </c:pt>
                <c:pt idx="1083">
                  <c:v>34437</c:v>
                </c:pt>
                <c:pt idx="1084">
                  <c:v>34438</c:v>
                </c:pt>
                <c:pt idx="1085">
                  <c:v>34439</c:v>
                </c:pt>
                <c:pt idx="1086">
                  <c:v>34442</c:v>
                </c:pt>
                <c:pt idx="1087">
                  <c:v>34443</c:v>
                </c:pt>
                <c:pt idx="1088">
                  <c:v>34444</c:v>
                </c:pt>
                <c:pt idx="1089">
                  <c:v>34445</c:v>
                </c:pt>
                <c:pt idx="1090">
                  <c:v>34446</c:v>
                </c:pt>
                <c:pt idx="1091">
                  <c:v>34449</c:v>
                </c:pt>
                <c:pt idx="1092">
                  <c:v>34450</c:v>
                </c:pt>
                <c:pt idx="1093">
                  <c:v>34452</c:v>
                </c:pt>
                <c:pt idx="1094">
                  <c:v>34453</c:v>
                </c:pt>
                <c:pt idx="1095">
                  <c:v>34456</c:v>
                </c:pt>
                <c:pt idx="1096">
                  <c:v>34457</c:v>
                </c:pt>
                <c:pt idx="1097">
                  <c:v>34458</c:v>
                </c:pt>
                <c:pt idx="1098">
                  <c:v>34459</c:v>
                </c:pt>
                <c:pt idx="1099">
                  <c:v>34460</c:v>
                </c:pt>
                <c:pt idx="1100">
                  <c:v>34463</c:v>
                </c:pt>
                <c:pt idx="1101">
                  <c:v>34464</c:v>
                </c:pt>
                <c:pt idx="1102">
                  <c:v>34465</c:v>
                </c:pt>
                <c:pt idx="1103">
                  <c:v>34466</c:v>
                </c:pt>
                <c:pt idx="1104">
                  <c:v>34467</c:v>
                </c:pt>
                <c:pt idx="1105">
                  <c:v>34470</c:v>
                </c:pt>
                <c:pt idx="1106">
                  <c:v>34471</c:v>
                </c:pt>
                <c:pt idx="1107">
                  <c:v>34472</c:v>
                </c:pt>
                <c:pt idx="1108">
                  <c:v>34473</c:v>
                </c:pt>
                <c:pt idx="1109">
                  <c:v>34474</c:v>
                </c:pt>
                <c:pt idx="1110">
                  <c:v>34477</c:v>
                </c:pt>
                <c:pt idx="1111">
                  <c:v>34478</c:v>
                </c:pt>
                <c:pt idx="1112">
                  <c:v>34479</c:v>
                </c:pt>
                <c:pt idx="1113">
                  <c:v>34480</c:v>
                </c:pt>
                <c:pt idx="1114">
                  <c:v>34481</c:v>
                </c:pt>
                <c:pt idx="1115">
                  <c:v>34485</c:v>
                </c:pt>
                <c:pt idx="1116">
                  <c:v>34486</c:v>
                </c:pt>
                <c:pt idx="1117">
                  <c:v>34487</c:v>
                </c:pt>
                <c:pt idx="1118">
                  <c:v>34488</c:v>
                </c:pt>
                <c:pt idx="1119">
                  <c:v>34491</c:v>
                </c:pt>
                <c:pt idx="1120">
                  <c:v>34492</c:v>
                </c:pt>
                <c:pt idx="1121">
                  <c:v>34493</c:v>
                </c:pt>
                <c:pt idx="1122">
                  <c:v>34494</c:v>
                </c:pt>
                <c:pt idx="1123">
                  <c:v>34495</c:v>
                </c:pt>
                <c:pt idx="1124">
                  <c:v>34498</c:v>
                </c:pt>
                <c:pt idx="1125">
                  <c:v>34499</c:v>
                </c:pt>
                <c:pt idx="1126">
                  <c:v>34500</c:v>
                </c:pt>
                <c:pt idx="1127">
                  <c:v>34501</c:v>
                </c:pt>
                <c:pt idx="1128">
                  <c:v>34502</c:v>
                </c:pt>
                <c:pt idx="1129">
                  <c:v>34505</c:v>
                </c:pt>
                <c:pt idx="1130">
                  <c:v>34506</c:v>
                </c:pt>
                <c:pt idx="1131">
                  <c:v>34507</c:v>
                </c:pt>
                <c:pt idx="1132">
                  <c:v>34508</c:v>
                </c:pt>
                <c:pt idx="1133">
                  <c:v>34509</c:v>
                </c:pt>
                <c:pt idx="1134">
                  <c:v>34512</c:v>
                </c:pt>
                <c:pt idx="1135">
                  <c:v>34513</c:v>
                </c:pt>
                <c:pt idx="1136">
                  <c:v>34514</c:v>
                </c:pt>
                <c:pt idx="1137">
                  <c:v>34515</c:v>
                </c:pt>
                <c:pt idx="1138">
                  <c:v>34516</c:v>
                </c:pt>
                <c:pt idx="1139">
                  <c:v>34520</c:v>
                </c:pt>
                <c:pt idx="1140">
                  <c:v>34521</c:v>
                </c:pt>
                <c:pt idx="1141">
                  <c:v>34522</c:v>
                </c:pt>
                <c:pt idx="1142">
                  <c:v>34523</c:v>
                </c:pt>
                <c:pt idx="1143">
                  <c:v>34526</c:v>
                </c:pt>
                <c:pt idx="1144">
                  <c:v>34527</c:v>
                </c:pt>
                <c:pt idx="1145">
                  <c:v>34528</c:v>
                </c:pt>
                <c:pt idx="1146">
                  <c:v>34529</c:v>
                </c:pt>
                <c:pt idx="1147">
                  <c:v>34530</c:v>
                </c:pt>
                <c:pt idx="1148">
                  <c:v>34533</c:v>
                </c:pt>
                <c:pt idx="1149">
                  <c:v>34534</c:v>
                </c:pt>
                <c:pt idx="1150">
                  <c:v>34535</c:v>
                </c:pt>
                <c:pt idx="1151">
                  <c:v>34536</c:v>
                </c:pt>
                <c:pt idx="1152">
                  <c:v>34537</c:v>
                </c:pt>
                <c:pt idx="1153">
                  <c:v>34540</c:v>
                </c:pt>
                <c:pt idx="1154">
                  <c:v>34541</c:v>
                </c:pt>
                <c:pt idx="1155">
                  <c:v>34542</c:v>
                </c:pt>
                <c:pt idx="1156">
                  <c:v>34543</c:v>
                </c:pt>
                <c:pt idx="1157">
                  <c:v>34544</c:v>
                </c:pt>
                <c:pt idx="1158">
                  <c:v>34547</c:v>
                </c:pt>
                <c:pt idx="1159">
                  <c:v>34548</c:v>
                </c:pt>
                <c:pt idx="1160">
                  <c:v>34549</c:v>
                </c:pt>
                <c:pt idx="1161">
                  <c:v>34550</c:v>
                </c:pt>
                <c:pt idx="1162">
                  <c:v>34551</c:v>
                </c:pt>
                <c:pt idx="1163">
                  <c:v>34554</c:v>
                </c:pt>
                <c:pt idx="1164">
                  <c:v>34555</c:v>
                </c:pt>
                <c:pt idx="1165">
                  <c:v>34556</c:v>
                </c:pt>
                <c:pt idx="1166">
                  <c:v>34557</c:v>
                </c:pt>
                <c:pt idx="1167">
                  <c:v>34558</c:v>
                </c:pt>
                <c:pt idx="1168">
                  <c:v>34561</c:v>
                </c:pt>
                <c:pt idx="1169">
                  <c:v>34562</c:v>
                </c:pt>
                <c:pt idx="1170">
                  <c:v>34563</c:v>
                </c:pt>
                <c:pt idx="1171">
                  <c:v>34564</c:v>
                </c:pt>
                <c:pt idx="1172">
                  <c:v>34565</c:v>
                </c:pt>
                <c:pt idx="1173">
                  <c:v>34568</c:v>
                </c:pt>
                <c:pt idx="1174">
                  <c:v>34569</c:v>
                </c:pt>
                <c:pt idx="1175">
                  <c:v>34570</c:v>
                </c:pt>
                <c:pt idx="1176">
                  <c:v>34571</c:v>
                </c:pt>
                <c:pt idx="1177">
                  <c:v>34572</c:v>
                </c:pt>
                <c:pt idx="1178">
                  <c:v>34575</c:v>
                </c:pt>
                <c:pt idx="1179">
                  <c:v>34576</c:v>
                </c:pt>
                <c:pt idx="1180">
                  <c:v>34577</c:v>
                </c:pt>
                <c:pt idx="1181">
                  <c:v>34578</c:v>
                </c:pt>
                <c:pt idx="1182">
                  <c:v>34579</c:v>
                </c:pt>
                <c:pt idx="1183">
                  <c:v>34582</c:v>
                </c:pt>
                <c:pt idx="1184">
                  <c:v>34583</c:v>
                </c:pt>
                <c:pt idx="1185">
                  <c:v>34584</c:v>
                </c:pt>
                <c:pt idx="1186">
                  <c:v>34585</c:v>
                </c:pt>
                <c:pt idx="1187">
                  <c:v>34586</c:v>
                </c:pt>
                <c:pt idx="1188">
                  <c:v>34589</c:v>
                </c:pt>
                <c:pt idx="1189">
                  <c:v>34590</c:v>
                </c:pt>
                <c:pt idx="1190">
                  <c:v>34591</c:v>
                </c:pt>
                <c:pt idx="1191">
                  <c:v>34592</c:v>
                </c:pt>
                <c:pt idx="1192">
                  <c:v>34593</c:v>
                </c:pt>
                <c:pt idx="1193">
                  <c:v>34596</c:v>
                </c:pt>
                <c:pt idx="1194">
                  <c:v>34597</c:v>
                </c:pt>
                <c:pt idx="1195">
                  <c:v>34598</c:v>
                </c:pt>
                <c:pt idx="1196">
                  <c:v>34599</c:v>
                </c:pt>
                <c:pt idx="1197">
                  <c:v>34600</c:v>
                </c:pt>
                <c:pt idx="1198">
                  <c:v>34603</c:v>
                </c:pt>
                <c:pt idx="1199">
                  <c:v>34604</c:v>
                </c:pt>
                <c:pt idx="1200">
                  <c:v>34605</c:v>
                </c:pt>
                <c:pt idx="1201">
                  <c:v>34606</c:v>
                </c:pt>
                <c:pt idx="1202">
                  <c:v>34607</c:v>
                </c:pt>
                <c:pt idx="1203">
                  <c:v>34610</c:v>
                </c:pt>
                <c:pt idx="1204">
                  <c:v>34611</c:v>
                </c:pt>
                <c:pt idx="1205">
                  <c:v>34612</c:v>
                </c:pt>
                <c:pt idx="1206">
                  <c:v>34613</c:v>
                </c:pt>
                <c:pt idx="1207">
                  <c:v>34614</c:v>
                </c:pt>
                <c:pt idx="1208">
                  <c:v>34617</c:v>
                </c:pt>
                <c:pt idx="1209">
                  <c:v>34618</c:v>
                </c:pt>
                <c:pt idx="1210">
                  <c:v>34619</c:v>
                </c:pt>
                <c:pt idx="1211">
                  <c:v>34620</c:v>
                </c:pt>
                <c:pt idx="1212">
                  <c:v>34621</c:v>
                </c:pt>
                <c:pt idx="1213">
                  <c:v>34624</c:v>
                </c:pt>
                <c:pt idx="1214">
                  <c:v>34625</c:v>
                </c:pt>
                <c:pt idx="1215">
                  <c:v>34626</c:v>
                </c:pt>
                <c:pt idx="1216">
                  <c:v>34627</c:v>
                </c:pt>
                <c:pt idx="1217">
                  <c:v>34628</c:v>
                </c:pt>
                <c:pt idx="1218">
                  <c:v>34631</c:v>
                </c:pt>
                <c:pt idx="1219">
                  <c:v>34632</c:v>
                </c:pt>
                <c:pt idx="1220">
                  <c:v>34633</c:v>
                </c:pt>
                <c:pt idx="1221">
                  <c:v>34634</c:v>
                </c:pt>
                <c:pt idx="1222">
                  <c:v>34635</c:v>
                </c:pt>
                <c:pt idx="1223">
                  <c:v>34638</c:v>
                </c:pt>
                <c:pt idx="1224">
                  <c:v>34639</c:v>
                </c:pt>
                <c:pt idx="1225">
                  <c:v>34640</c:v>
                </c:pt>
                <c:pt idx="1226">
                  <c:v>34641</c:v>
                </c:pt>
                <c:pt idx="1227">
                  <c:v>34642</c:v>
                </c:pt>
                <c:pt idx="1228">
                  <c:v>34645</c:v>
                </c:pt>
                <c:pt idx="1229">
                  <c:v>34646</c:v>
                </c:pt>
                <c:pt idx="1230">
                  <c:v>34647</c:v>
                </c:pt>
                <c:pt idx="1231">
                  <c:v>34648</c:v>
                </c:pt>
                <c:pt idx="1232">
                  <c:v>34649</c:v>
                </c:pt>
                <c:pt idx="1233">
                  <c:v>34652</c:v>
                </c:pt>
                <c:pt idx="1234">
                  <c:v>34653</c:v>
                </c:pt>
                <c:pt idx="1235">
                  <c:v>34654</c:v>
                </c:pt>
                <c:pt idx="1236">
                  <c:v>34655</c:v>
                </c:pt>
                <c:pt idx="1237">
                  <c:v>34656</c:v>
                </c:pt>
                <c:pt idx="1238">
                  <c:v>34659</c:v>
                </c:pt>
                <c:pt idx="1239">
                  <c:v>34660</c:v>
                </c:pt>
                <c:pt idx="1240">
                  <c:v>34661</c:v>
                </c:pt>
                <c:pt idx="1241">
                  <c:v>34663</c:v>
                </c:pt>
                <c:pt idx="1242">
                  <c:v>34666</c:v>
                </c:pt>
                <c:pt idx="1243">
                  <c:v>34667</c:v>
                </c:pt>
                <c:pt idx="1244">
                  <c:v>34668</c:v>
                </c:pt>
                <c:pt idx="1245">
                  <c:v>34669</c:v>
                </c:pt>
                <c:pt idx="1246">
                  <c:v>34670</c:v>
                </c:pt>
                <c:pt idx="1247">
                  <c:v>34673</c:v>
                </c:pt>
                <c:pt idx="1248">
                  <c:v>34674</c:v>
                </c:pt>
                <c:pt idx="1249">
                  <c:v>34675</c:v>
                </c:pt>
                <c:pt idx="1250">
                  <c:v>34676</c:v>
                </c:pt>
                <c:pt idx="1251">
                  <c:v>34677</c:v>
                </c:pt>
                <c:pt idx="1252">
                  <c:v>34680</c:v>
                </c:pt>
                <c:pt idx="1253">
                  <c:v>34681</c:v>
                </c:pt>
                <c:pt idx="1254">
                  <c:v>34682</c:v>
                </c:pt>
                <c:pt idx="1255">
                  <c:v>34683</c:v>
                </c:pt>
                <c:pt idx="1256">
                  <c:v>34684</c:v>
                </c:pt>
                <c:pt idx="1257">
                  <c:v>34687</c:v>
                </c:pt>
                <c:pt idx="1258">
                  <c:v>34688</c:v>
                </c:pt>
                <c:pt idx="1259">
                  <c:v>34689</c:v>
                </c:pt>
                <c:pt idx="1260">
                  <c:v>34690</c:v>
                </c:pt>
                <c:pt idx="1261">
                  <c:v>34691</c:v>
                </c:pt>
                <c:pt idx="1262">
                  <c:v>34695</c:v>
                </c:pt>
                <c:pt idx="1263">
                  <c:v>34696</c:v>
                </c:pt>
                <c:pt idx="1264">
                  <c:v>34697</c:v>
                </c:pt>
                <c:pt idx="1265">
                  <c:v>34698</c:v>
                </c:pt>
                <c:pt idx="1266">
                  <c:v>34702</c:v>
                </c:pt>
                <c:pt idx="1267">
                  <c:v>34703</c:v>
                </c:pt>
                <c:pt idx="1268">
                  <c:v>34704</c:v>
                </c:pt>
                <c:pt idx="1269">
                  <c:v>34705</c:v>
                </c:pt>
                <c:pt idx="1270">
                  <c:v>34708</c:v>
                </c:pt>
                <c:pt idx="1271">
                  <c:v>34709</c:v>
                </c:pt>
                <c:pt idx="1272">
                  <c:v>34710</c:v>
                </c:pt>
                <c:pt idx="1273">
                  <c:v>34711</c:v>
                </c:pt>
                <c:pt idx="1274">
                  <c:v>34712</c:v>
                </c:pt>
                <c:pt idx="1275">
                  <c:v>34715</c:v>
                </c:pt>
                <c:pt idx="1276">
                  <c:v>34716</c:v>
                </c:pt>
                <c:pt idx="1277">
                  <c:v>34717</c:v>
                </c:pt>
                <c:pt idx="1278">
                  <c:v>34718</c:v>
                </c:pt>
                <c:pt idx="1279">
                  <c:v>34719</c:v>
                </c:pt>
                <c:pt idx="1280">
                  <c:v>34722</c:v>
                </c:pt>
                <c:pt idx="1281">
                  <c:v>34723</c:v>
                </c:pt>
                <c:pt idx="1282">
                  <c:v>34724</c:v>
                </c:pt>
                <c:pt idx="1283">
                  <c:v>34725</c:v>
                </c:pt>
                <c:pt idx="1284">
                  <c:v>34726</c:v>
                </c:pt>
                <c:pt idx="1285">
                  <c:v>34729</c:v>
                </c:pt>
                <c:pt idx="1286">
                  <c:v>34730</c:v>
                </c:pt>
                <c:pt idx="1287">
                  <c:v>34731</c:v>
                </c:pt>
                <c:pt idx="1288">
                  <c:v>34732</c:v>
                </c:pt>
                <c:pt idx="1289">
                  <c:v>34733</c:v>
                </c:pt>
                <c:pt idx="1290">
                  <c:v>34736</c:v>
                </c:pt>
                <c:pt idx="1291">
                  <c:v>34737</c:v>
                </c:pt>
                <c:pt idx="1292">
                  <c:v>34738</c:v>
                </c:pt>
                <c:pt idx="1293">
                  <c:v>34739</c:v>
                </c:pt>
                <c:pt idx="1294">
                  <c:v>34740</c:v>
                </c:pt>
                <c:pt idx="1295">
                  <c:v>34743</c:v>
                </c:pt>
                <c:pt idx="1296">
                  <c:v>34744</c:v>
                </c:pt>
                <c:pt idx="1297">
                  <c:v>34745</c:v>
                </c:pt>
                <c:pt idx="1298">
                  <c:v>34746</c:v>
                </c:pt>
                <c:pt idx="1299">
                  <c:v>34747</c:v>
                </c:pt>
                <c:pt idx="1300">
                  <c:v>34751</c:v>
                </c:pt>
                <c:pt idx="1301">
                  <c:v>34752</c:v>
                </c:pt>
                <c:pt idx="1302">
                  <c:v>34753</c:v>
                </c:pt>
                <c:pt idx="1303">
                  <c:v>34754</c:v>
                </c:pt>
                <c:pt idx="1304">
                  <c:v>34757</c:v>
                </c:pt>
                <c:pt idx="1305">
                  <c:v>34758</c:v>
                </c:pt>
                <c:pt idx="1306">
                  <c:v>34759</c:v>
                </c:pt>
                <c:pt idx="1307">
                  <c:v>34760</c:v>
                </c:pt>
                <c:pt idx="1308">
                  <c:v>34761</c:v>
                </c:pt>
                <c:pt idx="1309">
                  <c:v>34764</c:v>
                </c:pt>
                <c:pt idx="1310">
                  <c:v>34765</c:v>
                </c:pt>
                <c:pt idx="1311">
                  <c:v>34766</c:v>
                </c:pt>
                <c:pt idx="1312">
                  <c:v>34767</c:v>
                </c:pt>
                <c:pt idx="1313">
                  <c:v>34768</c:v>
                </c:pt>
                <c:pt idx="1314">
                  <c:v>34771</c:v>
                </c:pt>
                <c:pt idx="1315">
                  <c:v>34772</c:v>
                </c:pt>
                <c:pt idx="1316">
                  <c:v>34773</c:v>
                </c:pt>
                <c:pt idx="1317">
                  <c:v>34774</c:v>
                </c:pt>
                <c:pt idx="1318">
                  <c:v>34775</c:v>
                </c:pt>
                <c:pt idx="1319">
                  <c:v>34778</c:v>
                </c:pt>
                <c:pt idx="1320">
                  <c:v>34779</c:v>
                </c:pt>
                <c:pt idx="1321">
                  <c:v>34780</c:v>
                </c:pt>
                <c:pt idx="1322">
                  <c:v>34781</c:v>
                </c:pt>
                <c:pt idx="1323">
                  <c:v>34782</c:v>
                </c:pt>
                <c:pt idx="1324">
                  <c:v>34785</c:v>
                </c:pt>
                <c:pt idx="1325">
                  <c:v>34786</c:v>
                </c:pt>
                <c:pt idx="1326">
                  <c:v>34787</c:v>
                </c:pt>
                <c:pt idx="1327">
                  <c:v>34788</c:v>
                </c:pt>
                <c:pt idx="1328">
                  <c:v>34789</c:v>
                </c:pt>
                <c:pt idx="1329">
                  <c:v>34792</c:v>
                </c:pt>
                <c:pt idx="1330">
                  <c:v>34793</c:v>
                </c:pt>
                <c:pt idx="1331">
                  <c:v>34794</c:v>
                </c:pt>
                <c:pt idx="1332">
                  <c:v>34795</c:v>
                </c:pt>
                <c:pt idx="1333">
                  <c:v>34796</c:v>
                </c:pt>
                <c:pt idx="1334">
                  <c:v>34799</c:v>
                </c:pt>
                <c:pt idx="1335">
                  <c:v>34800</c:v>
                </c:pt>
                <c:pt idx="1336">
                  <c:v>34801</c:v>
                </c:pt>
                <c:pt idx="1337">
                  <c:v>34802</c:v>
                </c:pt>
                <c:pt idx="1338">
                  <c:v>34806</c:v>
                </c:pt>
                <c:pt idx="1339">
                  <c:v>34807</c:v>
                </c:pt>
                <c:pt idx="1340">
                  <c:v>34808</c:v>
                </c:pt>
                <c:pt idx="1341">
                  <c:v>34809</c:v>
                </c:pt>
                <c:pt idx="1342">
                  <c:v>34810</c:v>
                </c:pt>
                <c:pt idx="1343">
                  <c:v>34813</c:v>
                </c:pt>
                <c:pt idx="1344">
                  <c:v>34814</c:v>
                </c:pt>
                <c:pt idx="1345">
                  <c:v>34815</c:v>
                </c:pt>
                <c:pt idx="1346">
                  <c:v>34816</c:v>
                </c:pt>
                <c:pt idx="1347">
                  <c:v>34817</c:v>
                </c:pt>
                <c:pt idx="1348">
                  <c:v>34820</c:v>
                </c:pt>
                <c:pt idx="1349">
                  <c:v>34821</c:v>
                </c:pt>
                <c:pt idx="1350">
                  <c:v>34822</c:v>
                </c:pt>
                <c:pt idx="1351">
                  <c:v>34823</c:v>
                </c:pt>
                <c:pt idx="1352">
                  <c:v>34824</c:v>
                </c:pt>
                <c:pt idx="1353">
                  <c:v>34827</c:v>
                </c:pt>
                <c:pt idx="1354">
                  <c:v>34828</c:v>
                </c:pt>
                <c:pt idx="1355">
                  <c:v>34829</c:v>
                </c:pt>
                <c:pt idx="1356">
                  <c:v>34830</c:v>
                </c:pt>
                <c:pt idx="1357">
                  <c:v>34831</c:v>
                </c:pt>
                <c:pt idx="1358">
                  <c:v>34834</c:v>
                </c:pt>
                <c:pt idx="1359">
                  <c:v>34835</c:v>
                </c:pt>
                <c:pt idx="1360">
                  <c:v>34836</c:v>
                </c:pt>
                <c:pt idx="1361">
                  <c:v>34837</c:v>
                </c:pt>
                <c:pt idx="1362">
                  <c:v>34838</c:v>
                </c:pt>
                <c:pt idx="1363">
                  <c:v>34841</c:v>
                </c:pt>
                <c:pt idx="1364">
                  <c:v>34842</c:v>
                </c:pt>
                <c:pt idx="1365">
                  <c:v>34843</c:v>
                </c:pt>
                <c:pt idx="1366">
                  <c:v>34844</c:v>
                </c:pt>
                <c:pt idx="1367">
                  <c:v>34845</c:v>
                </c:pt>
                <c:pt idx="1368">
                  <c:v>34849</c:v>
                </c:pt>
                <c:pt idx="1369">
                  <c:v>34850</c:v>
                </c:pt>
                <c:pt idx="1370">
                  <c:v>34851</c:v>
                </c:pt>
                <c:pt idx="1371">
                  <c:v>34852</c:v>
                </c:pt>
                <c:pt idx="1372">
                  <c:v>34855</c:v>
                </c:pt>
                <c:pt idx="1373">
                  <c:v>34856</c:v>
                </c:pt>
                <c:pt idx="1374">
                  <c:v>34857</c:v>
                </c:pt>
                <c:pt idx="1375">
                  <c:v>34858</c:v>
                </c:pt>
                <c:pt idx="1376">
                  <c:v>34859</c:v>
                </c:pt>
                <c:pt idx="1377">
                  <c:v>34862</c:v>
                </c:pt>
                <c:pt idx="1378">
                  <c:v>34863</c:v>
                </c:pt>
                <c:pt idx="1379">
                  <c:v>34864</c:v>
                </c:pt>
                <c:pt idx="1380">
                  <c:v>34865</c:v>
                </c:pt>
                <c:pt idx="1381">
                  <c:v>34866</c:v>
                </c:pt>
                <c:pt idx="1382">
                  <c:v>34869</c:v>
                </c:pt>
                <c:pt idx="1383">
                  <c:v>34870</c:v>
                </c:pt>
                <c:pt idx="1384">
                  <c:v>34871</c:v>
                </c:pt>
                <c:pt idx="1385">
                  <c:v>34872</c:v>
                </c:pt>
                <c:pt idx="1386">
                  <c:v>34873</c:v>
                </c:pt>
                <c:pt idx="1387">
                  <c:v>34876</c:v>
                </c:pt>
                <c:pt idx="1388">
                  <c:v>34877</c:v>
                </c:pt>
                <c:pt idx="1389">
                  <c:v>34878</c:v>
                </c:pt>
                <c:pt idx="1390">
                  <c:v>34879</c:v>
                </c:pt>
                <c:pt idx="1391">
                  <c:v>34880</c:v>
                </c:pt>
                <c:pt idx="1392">
                  <c:v>34883</c:v>
                </c:pt>
                <c:pt idx="1393">
                  <c:v>34885</c:v>
                </c:pt>
                <c:pt idx="1394">
                  <c:v>34886</c:v>
                </c:pt>
                <c:pt idx="1395">
                  <c:v>34887</c:v>
                </c:pt>
                <c:pt idx="1396">
                  <c:v>34890</c:v>
                </c:pt>
                <c:pt idx="1397">
                  <c:v>34891</c:v>
                </c:pt>
                <c:pt idx="1398">
                  <c:v>34892</c:v>
                </c:pt>
                <c:pt idx="1399">
                  <c:v>34893</c:v>
                </c:pt>
                <c:pt idx="1400">
                  <c:v>34894</c:v>
                </c:pt>
                <c:pt idx="1401">
                  <c:v>34897</c:v>
                </c:pt>
                <c:pt idx="1402">
                  <c:v>34898</c:v>
                </c:pt>
                <c:pt idx="1403">
                  <c:v>34899</c:v>
                </c:pt>
                <c:pt idx="1404">
                  <c:v>34900</c:v>
                </c:pt>
                <c:pt idx="1405">
                  <c:v>34901</c:v>
                </c:pt>
                <c:pt idx="1406">
                  <c:v>34904</c:v>
                </c:pt>
                <c:pt idx="1407">
                  <c:v>34905</c:v>
                </c:pt>
                <c:pt idx="1408">
                  <c:v>34906</c:v>
                </c:pt>
                <c:pt idx="1409">
                  <c:v>34907</c:v>
                </c:pt>
                <c:pt idx="1410">
                  <c:v>34908</c:v>
                </c:pt>
                <c:pt idx="1411">
                  <c:v>34911</c:v>
                </c:pt>
                <c:pt idx="1412">
                  <c:v>34912</c:v>
                </c:pt>
                <c:pt idx="1413">
                  <c:v>34913</c:v>
                </c:pt>
                <c:pt idx="1414">
                  <c:v>34914</c:v>
                </c:pt>
                <c:pt idx="1415">
                  <c:v>34915</c:v>
                </c:pt>
                <c:pt idx="1416">
                  <c:v>34918</c:v>
                </c:pt>
                <c:pt idx="1417">
                  <c:v>34919</c:v>
                </c:pt>
                <c:pt idx="1418">
                  <c:v>34920</c:v>
                </c:pt>
                <c:pt idx="1419">
                  <c:v>34921</c:v>
                </c:pt>
                <c:pt idx="1420">
                  <c:v>34922</c:v>
                </c:pt>
                <c:pt idx="1421">
                  <c:v>34925</c:v>
                </c:pt>
                <c:pt idx="1422">
                  <c:v>34926</c:v>
                </c:pt>
                <c:pt idx="1423">
                  <c:v>34927</c:v>
                </c:pt>
                <c:pt idx="1424">
                  <c:v>34928</c:v>
                </c:pt>
                <c:pt idx="1425">
                  <c:v>34929</c:v>
                </c:pt>
                <c:pt idx="1426">
                  <c:v>34932</c:v>
                </c:pt>
                <c:pt idx="1427">
                  <c:v>34933</c:v>
                </c:pt>
                <c:pt idx="1428">
                  <c:v>34934</c:v>
                </c:pt>
                <c:pt idx="1429">
                  <c:v>34935</c:v>
                </c:pt>
                <c:pt idx="1430">
                  <c:v>34936</c:v>
                </c:pt>
                <c:pt idx="1431">
                  <c:v>34939</c:v>
                </c:pt>
                <c:pt idx="1432">
                  <c:v>34940</c:v>
                </c:pt>
                <c:pt idx="1433">
                  <c:v>34941</c:v>
                </c:pt>
                <c:pt idx="1434">
                  <c:v>34942</c:v>
                </c:pt>
                <c:pt idx="1435">
                  <c:v>34943</c:v>
                </c:pt>
                <c:pt idx="1436">
                  <c:v>34946</c:v>
                </c:pt>
                <c:pt idx="1437">
                  <c:v>34947</c:v>
                </c:pt>
                <c:pt idx="1438">
                  <c:v>34948</c:v>
                </c:pt>
                <c:pt idx="1439">
                  <c:v>34949</c:v>
                </c:pt>
                <c:pt idx="1440">
                  <c:v>34950</c:v>
                </c:pt>
                <c:pt idx="1441">
                  <c:v>34953</c:v>
                </c:pt>
                <c:pt idx="1442">
                  <c:v>34954</c:v>
                </c:pt>
                <c:pt idx="1443">
                  <c:v>34955</c:v>
                </c:pt>
                <c:pt idx="1444">
                  <c:v>34956</c:v>
                </c:pt>
                <c:pt idx="1445">
                  <c:v>34957</c:v>
                </c:pt>
                <c:pt idx="1446">
                  <c:v>34960</c:v>
                </c:pt>
                <c:pt idx="1447">
                  <c:v>34961</c:v>
                </c:pt>
                <c:pt idx="1448">
                  <c:v>34962</c:v>
                </c:pt>
                <c:pt idx="1449">
                  <c:v>34963</c:v>
                </c:pt>
                <c:pt idx="1450">
                  <c:v>34964</c:v>
                </c:pt>
                <c:pt idx="1451">
                  <c:v>34967</c:v>
                </c:pt>
                <c:pt idx="1452">
                  <c:v>34968</c:v>
                </c:pt>
                <c:pt idx="1453">
                  <c:v>34969</c:v>
                </c:pt>
                <c:pt idx="1454">
                  <c:v>34970</c:v>
                </c:pt>
                <c:pt idx="1455">
                  <c:v>34971</c:v>
                </c:pt>
                <c:pt idx="1456">
                  <c:v>34974</c:v>
                </c:pt>
                <c:pt idx="1457">
                  <c:v>34975</c:v>
                </c:pt>
                <c:pt idx="1458">
                  <c:v>34976</c:v>
                </c:pt>
                <c:pt idx="1459">
                  <c:v>34977</c:v>
                </c:pt>
                <c:pt idx="1460">
                  <c:v>34978</c:v>
                </c:pt>
                <c:pt idx="1461">
                  <c:v>34981</c:v>
                </c:pt>
                <c:pt idx="1462">
                  <c:v>34982</c:v>
                </c:pt>
                <c:pt idx="1463">
                  <c:v>34983</c:v>
                </c:pt>
                <c:pt idx="1464">
                  <c:v>34984</c:v>
                </c:pt>
                <c:pt idx="1465">
                  <c:v>34985</c:v>
                </c:pt>
                <c:pt idx="1466">
                  <c:v>34988</c:v>
                </c:pt>
                <c:pt idx="1467">
                  <c:v>34989</c:v>
                </c:pt>
                <c:pt idx="1468">
                  <c:v>34990</c:v>
                </c:pt>
                <c:pt idx="1469">
                  <c:v>34991</c:v>
                </c:pt>
                <c:pt idx="1470">
                  <c:v>34992</c:v>
                </c:pt>
                <c:pt idx="1471">
                  <c:v>34995</c:v>
                </c:pt>
                <c:pt idx="1472">
                  <c:v>34996</c:v>
                </c:pt>
                <c:pt idx="1473">
                  <c:v>34997</c:v>
                </c:pt>
                <c:pt idx="1474">
                  <c:v>34998</c:v>
                </c:pt>
                <c:pt idx="1475">
                  <c:v>34999</c:v>
                </c:pt>
                <c:pt idx="1476">
                  <c:v>35002</c:v>
                </c:pt>
                <c:pt idx="1477">
                  <c:v>35003</c:v>
                </c:pt>
                <c:pt idx="1478">
                  <c:v>35004</c:v>
                </c:pt>
                <c:pt idx="1479">
                  <c:v>35005</c:v>
                </c:pt>
                <c:pt idx="1480">
                  <c:v>35006</c:v>
                </c:pt>
                <c:pt idx="1481">
                  <c:v>35009</c:v>
                </c:pt>
                <c:pt idx="1482">
                  <c:v>35010</c:v>
                </c:pt>
                <c:pt idx="1483">
                  <c:v>35011</c:v>
                </c:pt>
                <c:pt idx="1484">
                  <c:v>35012</c:v>
                </c:pt>
                <c:pt idx="1485">
                  <c:v>35013</c:v>
                </c:pt>
                <c:pt idx="1486">
                  <c:v>35016</c:v>
                </c:pt>
                <c:pt idx="1487">
                  <c:v>35017</c:v>
                </c:pt>
                <c:pt idx="1488">
                  <c:v>35018</c:v>
                </c:pt>
                <c:pt idx="1489">
                  <c:v>35019</c:v>
                </c:pt>
                <c:pt idx="1490">
                  <c:v>35020</c:v>
                </c:pt>
                <c:pt idx="1491">
                  <c:v>35023</c:v>
                </c:pt>
                <c:pt idx="1492">
                  <c:v>35024</c:v>
                </c:pt>
                <c:pt idx="1493">
                  <c:v>35025</c:v>
                </c:pt>
                <c:pt idx="1494">
                  <c:v>35026</c:v>
                </c:pt>
                <c:pt idx="1495">
                  <c:v>35027</c:v>
                </c:pt>
                <c:pt idx="1496">
                  <c:v>35030</c:v>
                </c:pt>
                <c:pt idx="1497">
                  <c:v>35031</c:v>
                </c:pt>
                <c:pt idx="1498">
                  <c:v>35032</c:v>
                </c:pt>
                <c:pt idx="1499">
                  <c:v>35033</c:v>
                </c:pt>
                <c:pt idx="1500">
                  <c:v>35034</c:v>
                </c:pt>
                <c:pt idx="1501">
                  <c:v>35037</c:v>
                </c:pt>
                <c:pt idx="1502">
                  <c:v>35038</c:v>
                </c:pt>
                <c:pt idx="1503">
                  <c:v>35039</c:v>
                </c:pt>
                <c:pt idx="1504">
                  <c:v>35040</c:v>
                </c:pt>
                <c:pt idx="1505">
                  <c:v>35041</c:v>
                </c:pt>
                <c:pt idx="1506">
                  <c:v>35044</c:v>
                </c:pt>
                <c:pt idx="1507">
                  <c:v>35045</c:v>
                </c:pt>
                <c:pt idx="1508">
                  <c:v>35046</c:v>
                </c:pt>
                <c:pt idx="1509">
                  <c:v>35047</c:v>
                </c:pt>
                <c:pt idx="1510">
                  <c:v>35048</c:v>
                </c:pt>
                <c:pt idx="1511">
                  <c:v>35051</c:v>
                </c:pt>
                <c:pt idx="1512">
                  <c:v>35052</c:v>
                </c:pt>
                <c:pt idx="1513">
                  <c:v>35053</c:v>
                </c:pt>
                <c:pt idx="1514">
                  <c:v>35054</c:v>
                </c:pt>
                <c:pt idx="1515">
                  <c:v>35055</c:v>
                </c:pt>
                <c:pt idx="1516">
                  <c:v>35058</c:v>
                </c:pt>
                <c:pt idx="1517">
                  <c:v>35059</c:v>
                </c:pt>
                <c:pt idx="1518">
                  <c:v>35060</c:v>
                </c:pt>
                <c:pt idx="1519">
                  <c:v>35061</c:v>
                </c:pt>
                <c:pt idx="1520">
                  <c:v>35062</c:v>
                </c:pt>
                <c:pt idx="1521">
                  <c:v>35066</c:v>
                </c:pt>
                <c:pt idx="1522">
                  <c:v>35067</c:v>
                </c:pt>
                <c:pt idx="1523">
                  <c:v>35068</c:v>
                </c:pt>
                <c:pt idx="1524">
                  <c:v>35069</c:v>
                </c:pt>
                <c:pt idx="1525">
                  <c:v>35072</c:v>
                </c:pt>
                <c:pt idx="1526">
                  <c:v>35073</c:v>
                </c:pt>
                <c:pt idx="1527">
                  <c:v>35074</c:v>
                </c:pt>
                <c:pt idx="1528">
                  <c:v>35075</c:v>
                </c:pt>
                <c:pt idx="1529">
                  <c:v>35076</c:v>
                </c:pt>
                <c:pt idx="1530">
                  <c:v>35079</c:v>
                </c:pt>
                <c:pt idx="1531">
                  <c:v>35080</c:v>
                </c:pt>
                <c:pt idx="1532">
                  <c:v>35081</c:v>
                </c:pt>
                <c:pt idx="1533">
                  <c:v>35082</c:v>
                </c:pt>
                <c:pt idx="1534">
                  <c:v>35083</c:v>
                </c:pt>
                <c:pt idx="1535">
                  <c:v>35086</c:v>
                </c:pt>
                <c:pt idx="1536">
                  <c:v>35087</c:v>
                </c:pt>
                <c:pt idx="1537">
                  <c:v>35088</c:v>
                </c:pt>
                <c:pt idx="1538">
                  <c:v>35089</c:v>
                </c:pt>
                <c:pt idx="1539">
                  <c:v>35090</c:v>
                </c:pt>
                <c:pt idx="1540">
                  <c:v>35093</c:v>
                </c:pt>
                <c:pt idx="1541">
                  <c:v>35094</c:v>
                </c:pt>
                <c:pt idx="1542">
                  <c:v>35095</c:v>
                </c:pt>
                <c:pt idx="1543">
                  <c:v>35096</c:v>
                </c:pt>
                <c:pt idx="1544">
                  <c:v>35097</c:v>
                </c:pt>
                <c:pt idx="1545">
                  <c:v>35100</c:v>
                </c:pt>
                <c:pt idx="1546">
                  <c:v>35101</c:v>
                </c:pt>
                <c:pt idx="1547">
                  <c:v>35102</c:v>
                </c:pt>
                <c:pt idx="1548">
                  <c:v>35103</c:v>
                </c:pt>
                <c:pt idx="1549">
                  <c:v>35104</c:v>
                </c:pt>
                <c:pt idx="1550">
                  <c:v>35107</c:v>
                </c:pt>
                <c:pt idx="1551">
                  <c:v>35108</c:v>
                </c:pt>
                <c:pt idx="1552">
                  <c:v>35109</c:v>
                </c:pt>
                <c:pt idx="1553">
                  <c:v>35110</c:v>
                </c:pt>
                <c:pt idx="1554">
                  <c:v>35111</c:v>
                </c:pt>
                <c:pt idx="1555">
                  <c:v>35114</c:v>
                </c:pt>
                <c:pt idx="1556">
                  <c:v>35115</c:v>
                </c:pt>
                <c:pt idx="1557">
                  <c:v>35116</c:v>
                </c:pt>
                <c:pt idx="1558">
                  <c:v>35117</c:v>
                </c:pt>
                <c:pt idx="1559">
                  <c:v>35118</c:v>
                </c:pt>
                <c:pt idx="1560">
                  <c:v>35121</c:v>
                </c:pt>
                <c:pt idx="1561">
                  <c:v>35122</c:v>
                </c:pt>
                <c:pt idx="1562">
                  <c:v>35123</c:v>
                </c:pt>
                <c:pt idx="1563">
                  <c:v>35124</c:v>
                </c:pt>
                <c:pt idx="1564">
                  <c:v>35125</c:v>
                </c:pt>
                <c:pt idx="1565">
                  <c:v>35128</c:v>
                </c:pt>
                <c:pt idx="1566">
                  <c:v>35129</c:v>
                </c:pt>
                <c:pt idx="1567">
                  <c:v>35130</c:v>
                </c:pt>
                <c:pt idx="1568">
                  <c:v>35131</c:v>
                </c:pt>
                <c:pt idx="1569">
                  <c:v>35132</c:v>
                </c:pt>
                <c:pt idx="1570">
                  <c:v>35135</c:v>
                </c:pt>
                <c:pt idx="1571">
                  <c:v>35136</c:v>
                </c:pt>
                <c:pt idx="1572">
                  <c:v>35137</c:v>
                </c:pt>
                <c:pt idx="1573">
                  <c:v>35138</c:v>
                </c:pt>
                <c:pt idx="1574">
                  <c:v>35139</c:v>
                </c:pt>
                <c:pt idx="1575">
                  <c:v>35142</c:v>
                </c:pt>
                <c:pt idx="1576">
                  <c:v>35143</c:v>
                </c:pt>
                <c:pt idx="1577">
                  <c:v>35144</c:v>
                </c:pt>
                <c:pt idx="1578">
                  <c:v>35145</c:v>
                </c:pt>
                <c:pt idx="1579">
                  <c:v>35146</c:v>
                </c:pt>
                <c:pt idx="1580">
                  <c:v>35149</c:v>
                </c:pt>
                <c:pt idx="1581">
                  <c:v>35150</c:v>
                </c:pt>
                <c:pt idx="1582">
                  <c:v>35151</c:v>
                </c:pt>
                <c:pt idx="1583">
                  <c:v>35152</c:v>
                </c:pt>
                <c:pt idx="1584">
                  <c:v>35153</c:v>
                </c:pt>
                <c:pt idx="1585">
                  <c:v>35156</c:v>
                </c:pt>
                <c:pt idx="1586">
                  <c:v>35157</c:v>
                </c:pt>
                <c:pt idx="1587">
                  <c:v>35158</c:v>
                </c:pt>
                <c:pt idx="1588">
                  <c:v>35159</c:v>
                </c:pt>
                <c:pt idx="1589">
                  <c:v>35160</c:v>
                </c:pt>
                <c:pt idx="1590">
                  <c:v>35163</c:v>
                </c:pt>
                <c:pt idx="1591">
                  <c:v>35164</c:v>
                </c:pt>
                <c:pt idx="1592">
                  <c:v>35165</c:v>
                </c:pt>
                <c:pt idx="1593">
                  <c:v>35166</c:v>
                </c:pt>
                <c:pt idx="1594">
                  <c:v>35167</c:v>
                </c:pt>
                <c:pt idx="1595">
                  <c:v>35170</c:v>
                </c:pt>
                <c:pt idx="1596">
                  <c:v>35171</c:v>
                </c:pt>
                <c:pt idx="1597">
                  <c:v>35172</c:v>
                </c:pt>
                <c:pt idx="1598">
                  <c:v>35173</c:v>
                </c:pt>
                <c:pt idx="1599">
                  <c:v>35174</c:v>
                </c:pt>
                <c:pt idx="1600">
                  <c:v>35177</c:v>
                </c:pt>
                <c:pt idx="1601">
                  <c:v>35178</c:v>
                </c:pt>
                <c:pt idx="1602">
                  <c:v>35179</c:v>
                </c:pt>
                <c:pt idx="1603">
                  <c:v>35180</c:v>
                </c:pt>
                <c:pt idx="1604">
                  <c:v>35181</c:v>
                </c:pt>
                <c:pt idx="1605">
                  <c:v>35184</c:v>
                </c:pt>
                <c:pt idx="1606">
                  <c:v>35185</c:v>
                </c:pt>
                <c:pt idx="1607">
                  <c:v>35186</c:v>
                </c:pt>
                <c:pt idx="1608">
                  <c:v>35187</c:v>
                </c:pt>
                <c:pt idx="1609">
                  <c:v>35188</c:v>
                </c:pt>
                <c:pt idx="1610">
                  <c:v>35191</c:v>
                </c:pt>
                <c:pt idx="1611">
                  <c:v>35192</c:v>
                </c:pt>
                <c:pt idx="1612">
                  <c:v>35193</c:v>
                </c:pt>
                <c:pt idx="1613">
                  <c:v>35194</c:v>
                </c:pt>
                <c:pt idx="1614">
                  <c:v>35195</c:v>
                </c:pt>
                <c:pt idx="1615">
                  <c:v>35198</c:v>
                </c:pt>
                <c:pt idx="1616">
                  <c:v>35199</c:v>
                </c:pt>
                <c:pt idx="1617">
                  <c:v>35200</c:v>
                </c:pt>
                <c:pt idx="1618">
                  <c:v>35201</c:v>
                </c:pt>
                <c:pt idx="1619">
                  <c:v>35202</c:v>
                </c:pt>
                <c:pt idx="1620">
                  <c:v>35205</c:v>
                </c:pt>
                <c:pt idx="1621">
                  <c:v>35206</c:v>
                </c:pt>
                <c:pt idx="1622">
                  <c:v>35207</c:v>
                </c:pt>
                <c:pt idx="1623">
                  <c:v>35208</c:v>
                </c:pt>
                <c:pt idx="1624">
                  <c:v>35209</c:v>
                </c:pt>
                <c:pt idx="1625">
                  <c:v>35212</c:v>
                </c:pt>
                <c:pt idx="1626">
                  <c:v>35213</c:v>
                </c:pt>
                <c:pt idx="1627">
                  <c:v>35214</c:v>
                </c:pt>
                <c:pt idx="1628">
                  <c:v>35215</c:v>
                </c:pt>
                <c:pt idx="1629">
                  <c:v>35216</c:v>
                </c:pt>
                <c:pt idx="1630">
                  <c:v>35219</c:v>
                </c:pt>
                <c:pt idx="1631">
                  <c:v>35220</c:v>
                </c:pt>
                <c:pt idx="1632">
                  <c:v>35221</c:v>
                </c:pt>
                <c:pt idx="1633">
                  <c:v>35222</c:v>
                </c:pt>
                <c:pt idx="1634">
                  <c:v>35223</c:v>
                </c:pt>
                <c:pt idx="1635">
                  <c:v>35226</c:v>
                </c:pt>
                <c:pt idx="1636">
                  <c:v>35227</c:v>
                </c:pt>
                <c:pt idx="1637">
                  <c:v>35228</c:v>
                </c:pt>
                <c:pt idx="1638">
                  <c:v>35229</c:v>
                </c:pt>
                <c:pt idx="1639">
                  <c:v>35230</c:v>
                </c:pt>
                <c:pt idx="1640">
                  <c:v>35233</c:v>
                </c:pt>
                <c:pt idx="1641">
                  <c:v>35234</c:v>
                </c:pt>
                <c:pt idx="1642">
                  <c:v>35235</c:v>
                </c:pt>
                <c:pt idx="1643">
                  <c:v>35236</c:v>
                </c:pt>
                <c:pt idx="1644">
                  <c:v>35237</c:v>
                </c:pt>
                <c:pt idx="1645">
                  <c:v>35240</c:v>
                </c:pt>
                <c:pt idx="1646">
                  <c:v>35241</c:v>
                </c:pt>
                <c:pt idx="1647">
                  <c:v>35242</c:v>
                </c:pt>
                <c:pt idx="1648">
                  <c:v>35243</c:v>
                </c:pt>
                <c:pt idx="1649">
                  <c:v>35244</c:v>
                </c:pt>
                <c:pt idx="1650">
                  <c:v>35247</c:v>
                </c:pt>
                <c:pt idx="1651">
                  <c:v>35248</c:v>
                </c:pt>
                <c:pt idx="1652">
                  <c:v>35249</c:v>
                </c:pt>
                <c:pt idx="1653">
                  <c:v>35250</c:v>
                </c:pt>
                <c:pt idx="1654">
                  <c:v>35251</c:v>
                </c:pt>
                <c:pt idx="1655">
                  <c:v>35254</c:v>
                </c:pt>
                <c:pt idx="1656">
                  <c:v>35255</c:v>
                </c:pt>
                <c:pt idx="1657">
                  <c:v>35256</c:v>
                </c:pt>
                <c:pt idx="1658">
                  <c:v>35257</c:v>
                </c:pt>
                <c:pt idx="1659">
                  <c:v>35258</c:v>
                </c:pt>
                <c:pt idx="1660">
                  <c:v>35261</c:v>
                </c:pt>
                <c:pt idx="1661">
                  <c:v>35262</c:v>
                </c:pt>
                <c:pt idx="1662">
                  <c:v>35263</c:v>
                </c:pt>
                <c:pt idx="1663">
                  <c:v>35264</c:v>
                </c:pt>
                <c:pt idx="1664">
                  <c:v>35265</c:v>
                </c:pt>
                <c:pt idx="1665">
                  <c:v>35268</c:v>
                </c:pt>
                <c:pt idx="1666">
                  <c:v>35269</c:v>
                </c:pt>
                <c:pt idx="1667">
                  <c:v>35270</c:v>
                </c:pt>
                <c:pt idx="1668">
                  <c:v>35271</c:v>
                </c:pt>
                <c:pt idx="1669">
                  <c:v>35272</c:v>
                </c:pt>
                <c:pt idx="1670">
                  <c:v>35275</c:v>
                </c:pt>
                <c:pt idx="1671">
                  <c:v>35276</c:v>
                </c:pt>
                <c:pt idx="1672">
                  <c:v>35277</c:v>
                </c:pt>
                <c:pt idx="1673">
                  <c:v>35278</c:v>
                </c:pt>
                <c:pt idx="1674">
                  <c:v>35279</c:v>
                </c:pt>
                <c:pt idx="1675">
                  <c:v>35282</c:v>
                </c:pt>
                <c:pt idx="1676">
                  <c:v>35283</c:v>
                </c:pt>
                <c:pt idx="1677">
                  <c:v>35284</c:v>
                </c:pt>
                <c:pt idx="1678">
                  <c:v>35285</c:v>
                </c:pt>
                <c:pt idx="1679">
                  <c:v>35286</c:v>
                </c:pt>
                <c:pt idx="1680">
                  <c:v>35289</c:v>
                </c:pt>
                <c:pt idx="1681">
                  <c:v>35290</c:v>
                </c:pt>
                <c:pt idx="1682">
                  <c:v>35291</c:v>
                </c:pt>
                <c:pt idx="1683">
                  <c:v>35292</c:v>
                </c:pt>
                <c:pt idx="1684">
                  <c:v>35293</c:v>
                </c:pt>
                <c:pt idx="1685">
                  <c:v>35296</c:v>
                </c:pt>
                <c:pt idx="1686">
                  <c:v>35297</c:v>
                </c:pt>
                <c:pt idx="1687">
                  <c:v>35298</c:v>
                </c:pt>
                <c:pt idx="1688">
                  <c:v>35299</c:v>
                </c:pt>
                <c:pt idx="1689">
                  <c:v>35300</c:v>
                </c:pt>
                <c:pt idx="1690">
                  <c:v>35303</c:v>
                </c:pt>
                <c:pt idx="1691">
                  <c:v>35304</c:v>
                </c:pt>
                <c:pt idx="1692">
                  <c:v>35305</c:v>
                </c:pt>
                <c:pt idx="1693">
                  <c:v>35306</c:v>
                </c:pt>
                <c:pt idx="1694">
                  <c:v>35307</c:v>
                </c:pt>
                <c:pt idx="1695">
                  <c:v>35310</c:v>
                </c:pt>
                <c:pt idx="1696">
                  <c:v>35311</c:v>
                </c:pt>
                <c:pt idx="1697">
                  <c:v>35312</c:v>
                </c:pt>
                <c:pt idx="1698">
                  <c:v>35313</c:v>
                </c:pt>
                <c:pt idx="1699">
                  <c:v>35314</c:v>
                </c:pt>
                <c:pt idx="1700">
                  <c:v>35317</c:v>
                </c:pt>
                <c:pt idx="1701">
                  <c:v>35318</c:v>
                </c:pt>
                <c:pt idx="1702">
                  <c:v>35319</c:v>
                </c:pt>
                <c:pt idx="1703">
                  <c:v>35320</c:v>
                </c:pt>
                <c:pt idx="1704">
                  <c:v>35321</c:v>
                </c:pt>
                <c:pt idx="1705">
                  <c:v>35324</c:v>
                </c:pt>
                <c:pt idx="1706">
                  <c:v>35325</c:v>
                </c:pt>
                <c:pt idx="1707">
                  <c:v>35326</c:v>
                </c:pt>
                <c:pt idx="1708">
                  <c:v>35327</c:v>
                </c:pt>
                <c:pt idx="1709">
                  <c:v>35328</c:v>
                </c:pt>
                <c:pt idx="1710">
                  <c:v>35331</c:v>
                </c:pt>
                <c:pt idx="1711">
                  <c:v>35332</c:v>
                </c:pt>
                <c:pt idx="1712">
                  <c:v>35333</c:v>
                </c:pt>
                <c:pt idx="1713">
                  <c:v>35334</c:v>
                </c:pt>
                <c:pt idx="1714">
                  <c:v>35335</c:v>
                </c:pt>
                <c:pt idx="1715">
                  <c:v>35338</c:v>
                </c:pt>
                <c:pt idx="1716">
                  <c:v>35339</c:v>
                </c:pt>
                <c:pt idx="1717">
                  <c:v>35340</c:v>
                </c:pt>
                <c:pt idx="1718">
                  <c:v>35341</c:v>
                </c:pt>
                <c:pt idx="1719">
                  <c:v>35342</c:v>
                </c:pt>
                <c:pt idx="1720">
                  <c:v>35345</c:v>
                </c:pt>
                <c:pt idx="1721">
                  <c:v>35346</c:v>
                </c:pt>
                <c:pt idx="1722">
                  <c:v>35347</c:v>
                </c:pt>
                <c:pt idx="1723">
                  <c:v>35348</c:v>
                </c:pt>
                <c:pt idx="1724">
                  <c:v>35349</c:v>
                </c:pt>
                <c:pt idx="1725">
                  <c:v>35352</c:v>
                </c:pt>
                <c:pt idx="1726">
                  <c:v>35353</c:v>
                </c:pt>
                <c:pt idx="1727">
                  <c:v>35354</c:v>
                </c:pt>
                <c:pt idx="1728">
                  <c:v>35355</c:v>
                </c:pt>
                <c:pt idx="1729">
                  <c:v>35356</c:v>
                </c:pt>
                <c:pt idx="1730">
                  <c:v>35359</c:v>
                </c:pt>
                <c:pt idx="1731">
                  <c:v>35360</c:v>
                </c:pt>
                <c:pt idx="1732">
                  <c:v>35361</c:v>
                </c:pt>
                <c:pt idx="1733">
                  <c:v>35362</c:v>
                </c:pt>
                <c:pt idx="1734">
                  <c:v>35363</c:v>
                </c:pt>
                <c:pt idx="1735">
                  <c:v>35366</c:v>
                </c:pt>
                <c:pt idx="1736">
                  <c:v>35367</c:v>
                </c:pt>
                <c:pt idx="1737">
                  <c:v>35368</c:v>
                </c:pt>
                <c:pt idx="1738">
                  <c:v>35369</c:v>
                </c:pt>
                <c:pt idx="1739">
                  <c:v>35370</c:v>
                </c:pt>
                <c:pt idx="1740">
                  <c:v>35373</c:v>
                </c:pt>
                <c:pt idx="1741">
                  <c:v>35374</c:v>
                </c:pt>
                <c:pt idx="1742">
                  <c:v>35375</c:v>
                </c:pt>
                <c:pt idx="1743">
                  <c:v>35376</c:v>
                </c:pt>
                <c:pt idx="1744">
                  <c:v>35377</c:v>
                </c:pt>
                <c:pt idx="1745">
                  <c:v>35380</c:v>
                </c:pt>
                <c:pt idx="1746">
                  <c:v>35381</c:v>
                </c:pt>
                <c:pt idx="1747">
                  <c:v>35382</c:v>
                </c:pt>
                <c:pt idx="1748">
                  <c:v>35383</c:v>
                </c:pt>
                <c:pt idx="1749">
                  <c:v>35384</c:v>
                </c:pt>
                <c:pt idx="1750">
                  <c:v>35387</c:v>
                </c:pt>
                <c:pt idx="1751">
                  <c:v>35388</c:v>
                </c:pt>
                <c:pt idx="1752">
                  <c:v>35389</c:v>
                </c:pt>
                <c:pt idx="1753">
                  <c:v>35390</c:v>
                </c:pt>
                <c:pt idx="1754">
                  <c:v>35391</c:v>
                </c:pt>
                <c:pt idx="1755">
                  <c:v>35394</c:v>
                </c:pt>
                <c:pt idx="1756">
                  <c:v>35395</c:v>
                </c:pt>
                <c:pt idx="1757">
                  <c:v>35396</c:v>
                </c:pt>
                <c:pt idx="1758">
                  <c:v>35397</c:v>
                </c:pt>
                <c:pt idx="1759">
                  <c:v>35398</c:v>
                </c:pt>
                <c:pt idx="1760">
                  <c:v>35401</c:v>
                </c:pt>
                <c:pt idx="1761">
                  <c:v>35402</c:v>
                </c:pt>
                <c:pt idx="1762">
                  <c:v>35403</c:v>
                </c:pt>
                <c:pt idx="1763">
                  <c:v>35404</c:v>
                </c:pt>
                <c:pt idx="1764">
                  <c:v>35405</c:v>
                </c:pt>
                <c:pt idx="1765">
                  <c:v>35408</c:v>
                </c:pt>
                <c:pt idx="1766">
                  <c:v>35409</c:v>
                </c:pt>
                <c:pt idx="1767">
                  <c:v>35410</c:v>
                </c:pt>
                <c:pt idx="1768">
                  <c:v>35411</c:v>
                </c:pt>
                <c:pt idx="1769">
                  <c:v>35412</c:v>
                </c:pt>
                <c:pt idx="1770">
                  <c:v>35415</c:v>
                </c:pt>
                <c:pt idx="1771">
                  <c:v>35416</c:v>
                </c:pt>
                <c:pt idx="1772">
                  <c:v>35417</c:v>
                </c:pt>
                <c:pt idx="1773">
                  <c:v>35418</c:v>
                </c:pt>
                <c:pt idx="1774">
                  <c:v>35419</c:v>
                </c:pt>
                <c:pt idx="1775">
                  <c:v>35422</c:v>
                </c:pt>
                <c:pt idx="1776">
                  <c:v>35423</c:v>
                </c:pt>
                <c:pt idx="1777">
                  <c:v>35424</c:v>
                </c:pt>
                <c:pt idx="1778">
                  <c:v>35425</c:v>
                </c:pt>
                <c:pt idx="1779">
                  <c:v>35426</c:v>
                </c:pt>
                <c:pt idx="1780">
                  <c:v>35429</c:v>
                </c:pt>
                <c:pt idx="1781">
                  <c:v>35430</c:v>
                </c:pt>
                <c:pt idx="1782">
                  <c:v>35432</c:v>
                </c:pt>
                <c:pt idx="1783">
                  <c:v>35433</c:v>
                </c:pt>
                <c:pt idx="1784">
                  <c:v>35436</c:v>
                </c:pt>
                <c:pt idx="1785">
                  <c:v>35437</c:v>
                </c:pt>
                <c:pt idx="1786">
                  <c:v>35438</c:v>
                </c:pt>
                <c:pt idx="1787">
                  <c:v>35439</c:v>
                </c:pt>
                <c:pt idx="1788">
                  <c:v>35440</c:v>
                </c:pt>
                <c:pt idx="1789">
                  <c:v>35443</c:v>
                </c:pt>
                <c:pt idx="1790">
                  <c:v>35444</c:v>
                </c:pt>
                <c:pt idx="1791">
                  <c:v>35445</c:v>
                </c:pt>
                <c:pt idx="1792">
                  <c:v>35446</c:v>
                </c:pt>
                <c:pt idx="1793">
                  <c:v>35447</c:v>
                </c:pt>
                <c:pt idx="1794">
                  <c:v>35450</c:v>
                </c:pt>
                <c:pt idx="1795">
                  <c:v>35451</c:v>
                </c:pt>
                <c:pt idx="1796">
                  <c:v>35452</c:v>
                </c:pt>
                <c:pt idx="1797">
                  <c:v>35453</c:v>
                </c:pt>
                <c:pt idx="1798">
                  <c:v>35454</c:v>
                </c:pt>
                <c:pt idx="1799">
                  <c:v>35457</c:v>
                </c:pt>
                <c:pt idx="1800">
                  <c:v>35458</c:v>
                </c:pt>
                <c:pt idx="1801">
                  <c:v>35459</c:v>
                </c:pt>
                <c:pt idx="1802">
                  <c:v>35460</c:v>
                </c:pt>
                <c:pt idx="1803">
                  <c:v>35461</c:v>
                </c:pt>
                <c:pt idx="1804">
                  <c:v>35464</c:v>
                </c:pt>
                <c:pt idx="1805">
                  <c:v>35465</c:v>
                </c:pt>
                <c:pt idx="1806">
                  <c:v>35466</c:v>
                </c:pt>
                <c:pt idx="1807">
                  <c:v>35467</c:v>
                </c:pt>
                <c:pt idx="1808">
                  <c:v>35468</c:v>
                </c:pt>
                <c:pt idx="1809">
                  <c:v>35471</c:v>
                </c:pt>
                <c:pt idx="1810">
                  <c:v>35472</c:v>
                </c:pt>
                <c:pt idx="1811">
                  <c:v>35473</c:v>
                </c:pt>
                <c:pt idx="1812">
                  <c:v>35474</c:v>
                </c:pt>
                <c:pt idx="1813">
                  <c:v>35475</c:v>
                </c:pt>
                <c:pt idx="1814">
                  <c:v>35478</c:v>
                </c:pt>
                <c:pt idx="1815">
                  <c:v>35479</c:v>
                </c:pt>
                <c:pt idx="1816">
                  <c:v>35480</c:v>
                </c:pt>
                <c:pt idx="1817">
                  <c:v>35481</c:v>
                </c:pt>
                <c:pt idx="1818">
                  <c:v>35482</c:v>
                </c:pt>
                <c:pt idx="1819">
                  <c:v>35485</c:v>
                </c:pt>
                <c:pt idx="1820">
                  <c:v>35486</c:v>
                </c:pt>
                <c:pt idx="1821">
                  <c:v>35487</c:v>
                </c:pt>
                <c:pt idx="1822">
                  <c:v>35488</c:v>
                </c:pt>
                <c:pt idx="1823">
                  <c:v>35489</c:v>
                </c:pt>
                <c:pt idx="1824">
                  <c:v>35492</c:v>
                </c:pt>
                <c:pt idx="1825">
                  <c:v>35493</c:v>
                </c:pt>
                <c:pt idx="1826">
                  <c:v>35494</c:v>
                </c:pt>
                <c:pt idx="1827">
                  <c:v>35495</c:v>
                </c:pt>
                <c:pt idx="1828">
                  <c:v>35496</c:v>
                </c:pt>
                <c:pt idx="1829">
                  <c:v>35499</c:v>
                </c:pt>
                <c:pt idx="1830">
                  <c:v>35500</c:v>
                </c:pt>
                <c:pt idx="1831">
                  <c:v>35501</c:v>
                </c:pt>
                <c:pt idx="1832">
                  <c:v>35502</c:v>
                </c:pt>
                <c:pt idx="1833">
                  <c:v>35503</c:v>
                </c:pt>
                <c:pt idx="1834">
                  <c:v>35506</c:v>
                </c:pt>
                <c:pt idx="1835">
                  <c:v>35507</c:v>
                </c:pt>
                <c:pt idx="1836">
                  <c:v>35508</c:v>
                </c:pt>
                <c:pt idx="1837">
                  <c:v>35509</c:v>
                </c:pt>
                <c:pt idx="1838">
                  <c:v>35510</c:v>
                </c:pt>
                <c:pt idx="1839">
                  <c:v>35513</c:v>
                </c:pt>
                <c:pt idx="1840">
                  <c:v>35514</c:v>
                </c:pt>
                <c:pt idx="1841">
                  <c:v>35515</c:v>
                </c:pt>
                <c:pt idx="1842">
                  <c:v>35516</c:v>
                </c:pt>
                <c:pt idx="1843">
                  <c:v>35517</c:v>
                </c:pt>
                <c:pt idx="1844">
                  <c:v>35520</c:v>
                </c:pt>
                <c:pt idx="1845">
                  <c:v>35521</c:v>
                </c:pt>
                <c:pt idx="1846">
                  <c:v>35522</c:v>
                </c:pt>
                <c:pt idx="1847">
                  <c:v>35523</c:v>
                </c:pt>
                <c:pt idx="1848">
                  <c:v>35524</c:v>
                </c:pt>
                <c:pt idx="1849">
                  <c:v>35527</c:v>
                </c:pt>
                <c:pt idx="1850">
                  <c:v>35528</c:v>
                </c:pt>
                <c:pt idx="1851">
                  <c:v>35529</c:v>
                </c:pt>
                <c:pt idx="1852">
                  <c:v>35530</c:v>
                </c:pt>
                <c:pt idx="1853">
                  <c:v>35531</c:v>
                </c:pt>
                <c:pt idx="1854">
                  <c:v>35534</c:v>
                </c:pt>
                <c:pt idx="1855">
                  <c:v>35535</c:v>
                </c:pt>
                <c:pt idx="1856">
                  <c:v>35536</c:v>
                </c:pt>
                <c:pt idx="1857">
                  <c:v>35537</c:v>
                </c:pt>
                <c:pt idx="1858">
                  <c:v>35538</c:v>
                </c:pt>
                <c:pt idx="1859">
                  <c:v>35541</c:v>
                </c:pt>
                <c:pt idx="1860">
                  <c:v>35542</c:v>
                </c:pt>
                <c:pt idx="1861">
                  <c:v>35543</c:v>
                </c:pt>
                <c:pt idx="1862">
                  <c:v>35544</c:v>
                </c:pt>
                <c:pt idx="1863">
                  <c:v>35545</c:v>
                </c:pt>
                <c:pt idx="1864">
                  <c:v>35548</c:v>
                </c:pt>
                <c:pt idx="1865">
                  <c:v>35549</c:v>
                </c:pt>
                <c:pt idx="1866">
                  <c:v>35550</c:v>
                </c:pt>
                <c:pt idx="1867">
                  <c:v>35551</c:v>
                </c:pt>
                <c:pt idx="1868">
                  <c:v>35552</c:v>
                </c:pt>
                <c:pt idx="1869">
                  <c:v>35555</c:v>
                </c:pt>
                <c:pt idx="1870">
                  <c:v>35556</c:v>
                </c:pt>
                <c:pt idx="1871">
                  <c:v>35557</c:v>
                </c:pt>
                <c:pt idx="1872">
                  <c:v>35558</c:v>
                </c:pt>
                <c:pt idx="1873">
                  <c:v>35559</c:v>
                </c:pt>
                <c:pt idx="1874">
                  <c:v>35562</c:v>
                </c:pt>
                <c:pt idx="1875">
                  <c:v>35563</c:v>
                </c:pt>
                <c:pt idx="1876">
                  <c:v>35564</c:v>
                </c:pt>
                <c:pt idx="1877">
                  <c:v>35565</c:v>
                </c:pt>
                <c:pt idx="1878">
                  <c:v>35566</c:v>
                </c:pt>
                <c:pt idx="1879">
                  <c:v>35569</c:v>
                </c:pt>
                <c:pt idx="1880">
                  <c:v>35570</c:v>
                </c:pt>
                <c:pt idx="1881">
                  <c:v>35571</c:v>
                </c:pt>
                <c:pt idx="1882">
                  <c:v>35572</c:v>
                </c:pt>
                <c:pt idx="1883">
                  <c:v>35573</c:v>
                </c:pt>
                <c:pt idx="1884">
                  <c:v>35577</c:v>
                </c:pt>
                <c:pt idx="1885">
                  <c:v>35578</c:v>
                </c:pt>
                <c:pt idx="1886">
                  <c:v>35579</c:v>
                </c:pt>
                <c:pt idx="1887">
                  <c:v>35580</c:v>
                </c:pt>
                <c:pt idx="1888">
                  <c:v>35583</c:v>
                </c:pt>
                <c:pt idx="1889">
                  <c:v>35584</c:v>
                </c:pt>
                <c:pt idx="1890">
                  <c:v>35585</c:v>
                </c:pt>
                <c:pt idx="1891">
                  <c:v>35586</c:v>
                </c:pt>
                <c:pt idx="1892">
                  <c:v>35587</c:v>
                </c:pt>
                <c:pt idx="1893">
                  <c:v>35590</c:v>
                </c:pt>
                <c:pt idx="1894">
                  <c:v>35591</c:v>
                </c:pt>
                <c:pt idx="1895">
                  <c:v>35592</c:v>
                </c:pt>
                <c:pt idx="1896">
                  <c:v>35593</c:v>
                </c:pt>
                <c:pt idx="1897">
                  <c:v>35594</c:v>
                </c:pt>
                <c:pt idx="1898">
                  <c:v>35597</c:v>
                </c:pt>
                <c:pt idx="1899">
                  <c:v>35598</c:v>
                </c:pt>
                <c:pt idx="1900">
                  <c:v>35599</c:v>
                </c:pt>
                <c:pt idx="1901">
                  <c:v>35600</c:v>
                </c:pt>
                <c:pt idx="1902">
                  <c:v>35601</c:v>
                </c:pt>
                <c:pt idx="1903">
                  <c:v>35604</c:v>
                </c:pt>
                <c:pt idx="1904">
                  <c:v>35605</c:v>
                </c:pt>
                <c:pt idx="1905">
                  <c:v>35606</c:v>
                </c:pt>
                <c:pt idx="1906">
                  <c:v>35607</c:v>
                </c:pt>
                <c:pt idx="1907">
                  <c:v>35608</c:v>
                </c:pt>
                <c:pt idx="1908">
                  <c:v>35611</c:v>
                </c:pt>
                <c:pt idx="1909">
                  <c:v>35612</c:v>
                </c:pt>
                <c:pt idx="1910">
                  <c:v>35613</c:v>
                </c:pt>
                <c:pt idx="1911">
                  <c:v>35614</c:v>
                </c:pt>
                <c:pt idx="1912">
                  <c:v>35618</c:v>
                </c:pt>
                <c:pt idx="1913">
                  <c:v>35619</c:v>
                </c:pt>
                <c:pt idx="1914">
                  <c:v>35620</c:v>
                </c:pt>
                <c:pt idx="1915">
                  <c:v>35621</c:v>
                </c:pt>
                <c:pt idx="1916">
                  <c:v>35622</c:v>
                </c:pt>
                <c:pt idx="1917">
                  <c:v>35625</c:v>
                </c:pt>
                <c:pt idx="1918">
                  <c:v>35626</c:v>
                </c:pt>
                <c:pt idx="1919">
                  <c:v>35627</c:v>
                </c:pt>
                <c:pt idx="1920">
                  <c:v>35628</c:v>
                </c:pt>
                <c:pt idx="1921">
                  <c:v>35629</c:v>
                </c:pt>
                <c:pt idx="1922">
                  <c:v>35632</c:v>
                </c:pt>
                <c:pt idx="1923">
                  <c:v>35633</c:v>
                </c:pt>
                <c:pt idx="1924">
                  <c:v>35634</c:v>
                </c:pt>
                <c:pt idx="1925">
                  <c:v>35635</c:v>
                </c:pt>
                <c:pt idx="1926">
                  <c:v>35636</c:v>
                </c:pt>
                <c:pt idx="1927">
                  <c:v>35639</c:v>
                </c:pt>
                <c:pt idx="1928">
                  <c:v>35640</c:v>
                </c:pt>
                <c:pt idx="1929">
                  <c:v>35641</c:v>
                </c:pt>
                <c:pt idx="1930">
                  <c:v>35642</c:v>
                </c:pt>
                <c:pt idx="1931">
                  <c:v>35643</c:v>
                </c:pt>
                <c:pt idx="1932">
                  <c:v>35646</c:v>
                </c:pt>
                <c:pt idx="1933">
                  <c:v>35647</c:v>
                </c:pt>
                <c:pt idx="1934">
                  <c:v>35648</c:v>
                </c:pt>
                <c:pt idx="1935">
                  <c:v>35649</c:v>
                </c:pt>
                <c:pt idx="1936">
                  <c:v>35650</c:v>
                </c:pt>
                <c:pt idx="1937">
                  <c:v>35653</c:v>
                </c:pt>
                <c:pt idx="1938">
                  <c:v>35654</c:v>
                </c:pt>
                <c:pt idx="1939">
                  <c:v>35655</c:v>
                </c:pt>
                <c:pt idx="1940">
                  <c:v>35656</c:v>
                </c:pt>
                <c:pt idx="1941">
                  <c:v>35657</c:v>
                </c:pt>
                <c:pt idx="1942">
                  <c:v>35660</c:v>
                </c:pt>
                <c:pt idx="1943">
                  <c:v>35661</c:v>
                </c:pt>
                <c:pt idx="1944">
                  <c:v>35662</c:v>
                </c:pt>
                <c:pt idx="1945">
                  <c:v>35663</c:v>
                </c:pt>
                <c:pt idx="1946">
                  <c:v>35664</c:v>
                </c:pt>
                <c:pt idx="1947">
                  <c:v>35667</c:v>
                </c:pt>
                <c:pt idx="1948">
                  <c:v>35668</c:v>
                </c:pt>
                <c:pt idx="1949">
                  <c:v>35669</c:v>
                </c:pt>
                <c:pt idx="1950">
                  <c:v>35670</c:v>
                </c:pt>
                <c:pt idx="1951">
                  <c:v>35671</c:v>
                </c:pt>
                <c:pt idx="1952">
                  <c:v>35674</c:v>
                </c:pt>
                <c:pt idx="1953">
                  <c:v>35675</c:v>
                </c:pt>
                <c:pt idx="1954">
                  <c:v>35676</c:v>
                </c:pt>
                <c:pt idx="1955">
                  <c:v>35677</c:v>
                </c:pt>
                <c:pt idx="1956">
                  <c:v>35678</c:v>
                </c:pt>
                <c:pt idx="1957">
                  <c:v>35681</c:v>
                </c:pt>
                <c:pt idx="1958">
                  <c:v>35682</c:v>
                </c:pt>
                <c:pt idx="1959">
                  <c:v>35683</c:v>
                </c:pt>
                <c:pt idx="1960">
                  <c:v>35684</c:v>
                </c:pt>
                <c:pt idx="1961">
                  <c:v>35685</c:v>
                </c:pt>
                <c:pt idx="1962">
                  <c:v>35688</c:v>
                </c:pt>
                <c:pt idx="1963">
                  <c:v>35689</c:v>
                </c:pt>
                <c:pt idx="1964">
                  <c:v>35690</c:v>
                </c:pt>
                <c:pt idx="1965">
                  <c:v>35691</c:v>
                </c:pt>
                <c:pt idx="1966">
                  <c:v>35692</c:v>
                </c:pt>
                <c:pt idx="1967">
                  <c:v>35695</c:v>
                </c:pt>
                <c:pt idx="1968">
                  <c:v>35696</c:v>
                </c:pt>
                <c:pt idx="1969">
                  <c:v>35697</c:v>
                </c:pt>
                <c:pt idx="1970">
                  <c:v>35698</c:v>
                </c:pt>
                <c:pt idx="1971">
                  <c:v>35699</c:v>
                </c:pt>
                <c:pt idx="1972">
                  <c:v>35702</c:v>
                </c:pt>
                <c:pt idx="1973">
                  <c:v>35703</c:v>
                </c:pt>
                <c:pt idx="1974">
                  <c:v>35704</c:v>
                </c:pt>
                <c:pt idx="1975">
                  <c:v>35705</c:v>
                </c:pt>
                <c:pt idx="1976">
                  <c:v>35706</c:v>
                </c:pt>
                <c:pt idx="1977">
                  <c:v>35709</c:v>
                </c:pt>
                <c:pt idx="1978">
                  <c:v>35710</c:v>
                </c:pt>
                <c:pt idx="1979">
                  <c:v>35711</c:v>
                </c:pt>
                <c:pt idx="1980">
                  <c:v>35712</c:v>
                </c:pt>
                <c:pt idx="1981">
                  <c:v>35713</c:v>
                </c:pt>
                <c:pt idx="1982">
                  <c:v>35716</c:v>
                </c:pt>
                <c:pt idx="1983">
                  <c:v>35717</c:v>
                </c:pt>
                <c:pt idx="1984">
                  <c:v>35718</c:v>
                </c:pt>
                <c:pt idx="1985">
                  <c:v>35719</c:v>
                </c:pt>
                <c:pt idx="1986">
                  <c:v>35720</c:v>
                </c:pt>
                <c:pt idx="1987">
                  <c:v>35723</c:v>
                </c:pt>
                <c:pt idx="1988">
                  <c:v>35724</c:v>
                </c:pt>
                <c:pt idx="1989">
                  <c:v>35725</c:v>
                </c:pt>
                <c:pt idx="1990">
                  <c:v>35726</c:v>
                </c:pt>
                <c:pt idx="1991">
                  <c:v>35727</c:v>
                </c:pt>
                <c:pt idx="1992">
                  <c:v>35730</c:v>
                </c:pt>
                <c:pt idx="1993">
                  <c:v>35731</c:v>
                </c:pt>
                <c:pt idx="1994">
                  <c:v>35732</c:v>
                </c:pt>
                <c:pt idx="1995">
                  <c:v>35733</c:v>
                </c:pt>
                <c:pt idx="1996">
                  <c:v>35734</c:v>
                </c:pt>
                <c:pt idx="1997">
                  <c:v>35737</c:v>
                </c:pt>
                <c:pt idx="1998">
                  <c:v>35738</c:v>
                </c:pt>
                <c:pt idx="1999">
                  <c:v>35739</c:v>
                </c:pt>
                <c:pt idx="2000">
                  <c:v>35740</c:v>
                </c:pt>
                <c:pt idx="2001">
                  <c:v>35741</c:v>
                </c:pt>
                <c:pt idx="2002">
                  <c:v>35744</c:v>
                </c:pt>
                <c:pt idx="2003">
                  <c:v>35745</c:v>
                </c:pt>
                <c:pt idx="2004">
                  <c:v>35746</c:v>
                </c:pt>
                <c:pt idx="2005">
                  <c:v>35747</c:v>
                </c:pt>
                <c:pt idx="2006">
                  <c:v>35748</c:v>
                </c:pt>
                <c:pt idx="2007">
                  <c:v>35751</c:v>
                </c:pt>
                <c:pt idx="2008">
                  <c:v>35752</c:v>
                </c:pt>
                <c:pt idx="2009">
                  <c:v>35753</c:v>
                </c:pt>
                <c:pt idx="2010">
                  <c:v>35754</c:v>
                </c:pt>
                <c:pt idx="2011">
                  <c:v>35755</c:v>
                </c:pt>
                <c:pt idx="2012">
                  <c:v>35758</c:v>
                </c:pt>
                <c:pt idx="2013">
                  <c:v>35759</c:v>
                </c:pt>
                <c:pt idx="2014">
                  <c:v>35760</c:v>
                </c:pt>
                <c:pt idx="2015">
                  <c:v>35762</c:v>
                </c:pt>
                <c:pt idx="2016">
                  <c:v>35765</c:v>
                </c:pt>
                <c:pt idx="2017">
                  <c:v>35766</c:v>
                </c:pt>
                <c:pt idx="2018">
                  <c:v>35767</c:v>
                </c:pt>
                <c:pt idx="2019">
                  <c:v>35768</c:v>
                </c:pt>
                <c:pt idx="2020">
                  <c:v>35769</c:v>
                </c:pt>
                <c:pt idx="2021">
                  <c:v>35772</c:v>
                </c:pt>
                <c:pt idx="2022">
                  <c:v>35773</c:v>
                </c:pt>
                <c:pt idx="2023">
                  <c:v>35774</c:v>
                </c:pt>
                <c:pt idx="2024">
                  <c:v>35775</c:v>
                </c:pt>
                <c:pt idx="2025">
                  <c:v>35776</c:v>
                </c:pt>
                <c:pt idx="2026">
                  <c:v>35779</c:v>
                </c:pt>
                <c:pt idx="2027">
                  <c:v>35780</c:v>
                </c:pt>
                <c:pt idx="2028">
                  <c:v>35781</c:v>
                </c:pt>
                <c:pt idx="2029">
                  <c:v>35782</c:v>
                </c:pt>
                <c:pt idx="2030">
                  <c:v>35783</c:v>
                </c:pt>
                <c:pt idx="2031">
                  <c:v>35786</c:v>
                </c:pt>
                <c:pt idx="2032">
                  <c:v>35787</c:v>
                </c:pt>
                <c:pt idx="2033">
                  <c:v>35788</c:v>
                </c:pt>
                <c:pt idx="2034">
                  <c:v>35790</c:v>
                </c:pt>
                <c:pt idx="2035">
                  <c:v>35793</c:v>
                </c:pt>
                <c:pt idx="2036">
                  <c:v>35794</c:v>
                </c:pt>
                <c:pt idx="2037">
                  <c:v>35795</c:v>
                </c:pt>
                <c:pt idx="2038">
                  <c:v>35797</c:v>
                </c:pt>
                <c:pt idx="2039">
                  <c:v>35800</c:v>
                </c:pt>
                <c:pt idx="2040">
                  <c:v>35801</c:v>
                </c:pt>
                <c:pt idx="2041">
                  <c:v>35802</c:v>
                </c:pt>
                <c:pt idx="2042">
                  <c:v>35803</c:v>
                </c:pt>
                <c:pt idx="2043">
                  <c:v>35804</c:v>
                </c:pt>
                <c:pt idx="2044">
                  <c:v>35807</c:v>
                </c:pt>
                <c:pt idx="2045">
                  <c:v>35808</c:v>
                </c:pt>
                <c:pt idx="2046">
                  <c:v>35809</c:v>
                </c:pt>
                <c:pt idx="2047">
                  <c:v>35810</c:v>
                </c:pt>
                <c:pt idx="2048">
                  <c:v>35811</c:v>
                </c:pt>
                <c:pt idx="2049">
                  <c:v>35814</c:v>
                </c:pt>
                <c:pt idx="2050">
                  <c:v>35815</c:v>
                </c:pt>
                <c:pt idx="2051">
                  <c:v>35816</c:v>
                </c:pt>
                <c:pt idx="2052">
                  <c:v>35817</c:v>
                </c:pt>
                <c:pt idx="2053">
                  <c:v>35818</c:v>
                </c:pt>
                <c:pt idx="2054">
                  <c:v>35821</c:v>
                </c:pt>
                <c:pt idx="2055">
                  <c:v>35822</c:v>
                </c:pt>
                <c:pt idx="2056">
                  <c:v>35823</c:v>
                </c:pt>
                <c:pt idx="2057">
                  <c:v>35824</c:v>
                </c:pt>
                <c:pt idx="2058">
                  <c:v>35825</c:v>
                </c:pt>
                <c:pt idx="2059">
                  <c:v>35828</c:v>
                </c:pt>
                <c:pt idx="2060">
                  <c:v>35829</c:v>
                </c:pt>
                <c:pt idx="2061">
                  <c:v>35830</c:v>
                </c:pt>
                <c:pt idx="2062">
                  <c:v>35831</c:v>
                </c:pt>
                <c:pt idx="2063">
                  <c:v>35832</c:v>
                </c:pt>
                <c:pt idx="2064">
                  <c:v>35835</c:v>
                </c:pt>
                <c:pt idx="2065">
                  <c:v>35836</c:v>
                </c:pt>
                <c:pt idx="2066">
                  <c:v>35837</c:v>
                </c:pt>
                <c:pt idx="2067">
                  <c:v>35838</c:v>
                </c:pt>
                <c:pt idx="2068">
                  <c:v>35839</c:v>
                </c:pt>
                <c:pt idx="2069">
                  <c:v>35842</c:v>
                </c:pt>
                <c:pt idx="2070">
                  <c:v>35843</c:v>
                </c:pt>
                <c:pt idx="2071">
                  <c:v>35844</c:v>
                </c:pt>
                <c:pt idx="2072">
                  <c:v>35845</c:v>
                </c:pt>
                <c:pt idx="2073">
                  <c:v>35846</c:v>
                </c:pt>
                <c:pt idx="2074">
                  <c:v>35849</c:v>
                </c:pt>
                <c:pt idx="2075">
                  <c:v>35850</c:v>
                </c:pt>
                <c:pt idx="2076">
                  <c:v>35851</c:v>
                </c:pt>
                <c:pt idx="2077">
                  <c:v>35852</c:v>
                </c:pt>
                <c:pt idx="2078">
                  <c:v>35853</c:v>
                </c:pt>
                <c:pt idx="2079">
                  <c:v>35856</c:v>
                </c:pt>
                <c:pt idx="2080">
                  <c:v>35857</c:v>
                </c:pt>
                <c:pt idx="2081">
                  <c:v>35858</c:v>
                </c:pt>
                <c:pt idx="2082">
                  <c:v>35859</c:v>
                </c:pt>
                <c:pt idx="2083">
                  <c:v>35860</c:v>
                </c:pt>
                <c:pt idx="2084">
                  <c:v>35863</c:v>
                </c:pt>
                <c:pt idx="2085">
                  <c:v>35864</c:v>
                </c:pt>
                <c:pt idx="2086">
                  <c:v>35865</c:v>
                </c:pt>
                <c:pt idx="2087">
                  <c:v>35866</c:v>
                </c:pt>
                <c:pt idx="2088">
                  <c:v>35867</c:v>
                </c:pt>
                <c:pt idx="2089">
                  <c:v>35870</c:v>
                </c:pt>
                <c:pt idx="2090">
                  <c:v>35871</c:v>
                </c:pt>
                <c:pt idx="2091">
                  <c:v>35872</c:v>
                </c:pt>
                <c:pt idx="2092">
                  <c:v>35873</c:v>
                </c:pt>
                <c:pt idx="2093">
                  <c:v>35874</c:v>
                </c:pt>
                <c:pt idx="2094">
                  <c:v>35877</c:v>
                </c:pt>
                <c:pt idx="2095">
                  <c:v>35878</c:v>
                </c:pt>
                <c:pt idx="2096">
                  <c:v>35879</c:v>
                </c:pt>
                <c:pt idx="2097">
                  <c:v>35880</c:v>
                </c:pt>
                <c:pt idx="2098">
                  <c:v>35881</c:v>
                </c:pt>
                <c:pt idx="2099">
                  <c:v>35884</c:v>
                </c:pt>
                <c:pt idx="2100">
                  <c:v>35885</c:v>
                </c:pt>
                <c:pt idx="2101">
                  <c:v>35886</c:v>
                </c:pt>
                <c:pt idx="2102">
                  <c:v>35887</c:v>
                </c:pt>
                <c:pt idx="2103">
                  <c:v>35888</c:v>
                </c:pt>
                <c:pt idx="2104">
                  <c:v>35891</c:v>
                </c:pt>
                <c:pt idx="2105">
                  <c:v>35892</c:v>
                </c:pt>
                <c:pt idx="2106">
                  <c:v>35893</c:v>
                </c:pt>
                <c:pt idx="2107">
                  <c:v>35894</c:v>
                </c:pt>
                <c:pt idx="2108">
                  <c:v>35895</c:v>
                </c:pt>
                <c:pt idx="2109">
                  <c:v>35898</c:v>
                </c:pt>
                <c:pt idx="2110">
                  <c:v>35899</c:v>
                </c:pt>
                <c:pt idx="2111">
                  <c:v>35900</c:v>
                </c:pt>
                <c:pt idx="2112">
                  <c:v>35901</c:v>
                </c:pt>
                <c:pt idx="2113">
                  <c:v>35902</c:v>
                </c:pt>
                <c:pt idx="2114">
                  <c:v>35905</c:v>
                </c:pt>
                <c:pt idx="2115">
                  <c:v>35906</c:v>
                </c:pt>
                <c:pt idx="2116">
                  <c:v>35907</c:v>
                </c:pt>
                <c:pt idx="2117">
                  <c:v>35908</c:v>
                </c:pt>
                <c:pt idx="2118">
                  <c:v>35909</c:v>
                </c:pt>
                <c:pt idx="2119">
                  <c:v>35912</c:v>
                </c:pt>
                <c:pt idx="2120">
                  <c:v>35913</c:v>
                </c:pt>
                <c:pt idx="2121">
                  <c:v>35914</c:v>
                </c:pt>
                <c:pt idx="2122">
                  <c:v>35915</c:v>
                </c:pt>
                <c:pt idx="2123">
                  <c:v>35916</c:v>
                </c:pt>
                <c:pt idx="2124">
                  <c:v>35919</c:v>
                </c:pt>
                <c:pt idx="2125">
                  <c:v>35920</c:v>
                </c:pt>
                <c:pt idx="2126">
                  <c:v>35921</c:v>
                </c:pt>
                <c:pt idx="2127">
                  <c:v>35922</c:v>
                </c:pt>
                <c:pt idx="2128">
                  <c:v>35923</c:v>
                </c:pt>
                <c:pt idx="2129">
                  <c:v>35926</c:v>
                </c:pt>
                <c:pt idx="2130">
                  <c:v>35927</c:v>
                </c:pt>
                <c:pt idx="2131">
                  <c:v>35928</c:v>
                </c:pt>
                <c:pt idx="2132">
                  <c:v>35929</c:v>
                </c:pt>
                <c:pt idx="2133">
                  <c:v>35930</c:v>
                </c:pt>
                <c:pt idx="2134">
                  <c:v>35933</c:v>
                </c:pt>
                <c:pt idx="2135">
                  <c:v>35934</c:v>
                </c:pt>
                <c:pt idx="2136">
                  <c:v>35935</c:v>
                </c:pt>
                <c:pt idx="2137">
                  <c:v>35936</c:v>
                </c:pt>
                <c:pt idx="2138">
                  <c:v>35937</c:v>
                </c:pt>
                <c:pt idx="2139">
                  <c:v>35941</c:v>
                </c:pt>
                <c:pt idx="2140">
                  <c:v>35942</c:v>
                </c:pt>
                <c:pt idx="2141">
                  <c:v>35943</c:v>
                </c:pt>
                <c:pt idx="2142">
                  <c:v>35944</c:v>
                </c:pt>
                <c:pt idx="2143">
                  <c:v>35947</c:v>
                </c:pt>
                <c:pt idx="2144">
                  <c:v>35948</c:v>
                </c:pt>
                <c:pt idx="2145">
                  <c:v>35949</c:v>
                </c:pt>
                <c:pt idx="2146">
                  <c:v>35950</c:v>
                </c:pt>
                <c:pt idx="2147">
                  <c:v>35951</c:v>
                </c:pt>
                <c:pt idx="2148">
                  <c:v>35954</c:v>
                </c:pt>
                <c:pt idx="2149">
                  <c:v>35955</c:v>
                </c:pt>
                <c:pt idx="2150">
                  <c:v>35956</c:v>
                </c:pt>
                <c:pt idx="2151">
                  <c:v>35957</c:v>
                </c:pt>
                <c:pt idx="2152">
                  <c:v>35958</c:v>
                </c:pt>
                <c:pt idx="2153">
                  <c:v>35961</c:v>
                </c:pt>
                <c:pt idx="2154">
                  <c:v>35962</c:v>
                </c:pt>
                <c:pt idx="2155">
                  <c:v>35963</c:v>
                </c:pt>
                <c:pt idx="2156">
                  <c:v>35964</c:v>
                </c:pt>
                <c:pt idx="2157">
                  <c:v>35965</c:v>
                </c:pt>
                <c:pt idx="2158">
                  <c:v>35968</c:v>
                </c:pt>
                <c:pt idx="2159">
                  <c:v>35969</c:v>
                </c:pt>
                <c:pt idx="2160">
                  <c:v>35970</c:v>
                </c:pt>
                <c:pt idx="2161">
                  <c:v>35971</c:v>
                </c:pt>
                <c:pt idx="2162">
                  <c:v>35972</c:v>
                </c:pt>
                <c:pt idx="2163">
                  <c:v>35975</c:v>
                </c:pt>
                <c:pt idx="2164">
                  <c:v>35976</c:v>
                </c:pt>
                <c:pt idx="2165">
                  <c:v>35977</c:v>
                </c:pt>
                <c:pt idx="2166">
                  <c:v>35978</c:v>
                </c:pt>
                <c:pt idx="2167">
                  <c:v>35979</c:v>
                </c:pt>
                <c:pt idx="2168">
                  <c:v>35982</c:v>
                </c:pt>
                <c:pt idx="2169">
                  <c:v>35983</c:v>
                </c:pt>
                <c:pt idx="2170">
                  <c:v>35984</c:v>
                </c:pt>
                <c:pt idx="2171">
                  <c:v>35985</c:v>
                </c:pt>
                <c:pt idx="2172">
                  <c:v>35986</c:v>
                </c:pt>
                <c:pt idx="2173">
                  <c:v>35989</c:v>
                </c:pt>
                <c:pt idx="2174">
                  <c:v>35990</c:v>
                </c:pt>
                <c:pt idx="2175">
                  <c:v>35991</c:v>
                </c:pt>
                <c:pt idx="2176">
                  <c:v>35992</c:v>
                </c:pt>
                <c:pt idx="2177">
                  <c:v>35993</c:v>
                </c:pt>
                <c:pt idx="2178">
                  <c:v>35996</c:v>
                </c:pt>
                <c:pt idx="2179">
                  <c:v>35997</c:v>
                </c:pt>
                <c:pt idx="2180">
                  <c:v>35998</c:v>
                </c:pt>
                <c:pt idx="2181">
                  <c:v>35999</c:v>
                </c:pt>
                <c:pt idx="2182">
                  <c:v>36000</c:v>
                </c:pt>
                <c:pt idx="2183">
                  <c:v>36003</c:v>
                </c:pt>
                <c:pt idx="2184">
                  <c:v>36004</c:v>
                </c:pt>
                <c:pt idx="2185">
                  <c:v>36005</c:v>
                </c:pt>
                <c:pt idx="2186">
                  <c:v>36006</c:v>
                </c:pt>
                <c:pt idx="2187">
                  <c:v>36007</c:v>
                </c:pt>
                <c:pt idx="2188">
                  <c:v>36010</c:v>
                </c:pt>
                <c:pt idx="2189">
                  <c:v>36011</c:v>
                </c:pt>
                <c:pt idx="2190">
                  <c:v>36012</c:v>
                </c:pt>
                <c:pt idx="2191">
                  <c:v>36013</c:v>
                </c:pt>
                <c:pt idx="2192">
                  <c:v>36014</c:v>
                </c:pt>
                <c:pt idx="2193">
                  <c:v>36017</c:v>
                </c:pt>
                <c:pt idx="2194">
                  <c:v>36018</c:v>
                </c:pt>
                <c:pt idx="2195">
                  <c:v>36019</c:v>
                </c:pt>
                <c:pt idx="2196">
                  <c:v>36020</c:v>
                </c:pt>
                <c:pt idx="2197">
                  <c:v>36021</c:v>
                </c:pt>
                <c:pt idx="2198">
                  <c:v>36024</c:v>
                </c:pt>
                <c:pt idx="2199">
                  <c:v>36025</c:v>
                </c:pt>
                <c:pt idx="2200">
                  <c:v>36026</c:v>
                </c:pt>
                <c:pt idx="2201">
                  <c:v>36027</c:v>
                </c:pt>
                <c:pt idx="2202">
                  <c:v>36028</c:v>
                </c:pt>
                <c:pt idx="2203">
                  <c:v>36031</c:v>
                </c:pt>
                <c:pt idx="2204">
                  <c:v>36032</c:v>
                </c:pt>
                <c:pt idx="2205">
                  <c:v>36033</c:v>
                </c:pt>
                <c:pt idx="2206">
                  <c:v>36034</c:v>
                </c:pt>
                <c:pt idx="2207">
                  <c:v>36035</c:v>
                </c:pt>
                <c:pt idx="2208">
                  <c:v>36038</c:v>
                </c:pt>
                <c:pt idx="2209">
                  <c:v>36039</c:v>
                </c:pt>
                <c:pt idx="2210">
                  <c:v>36040</c:v>
                </c:pt>
                <c:pt idx="2211">
                  <c:v>36041</c:v>
                </c:pt>
                <c:pt idx="2212">
                  <c:v>36042</c:v>
                </c:pt>
                <c:pt idx="2213">
                  <c:v>36046</c:v>
                </c:pt>
                <c:pt idx="2214">
                  <c:v>36047</c:v>
                </c:pt>
                <c:pt idx="2215">
                  <c:v>36048</c:v>
                </c:pt>
                <c:pt idx="2216">
                  <c:v>36049</c:v>
                </c:pt>
                <c:pt idx="2217">
                  <c:v>36052</c:v>
                </c:pt>
                <c:pt idx="2218">
                  <c:v>36053</c:v>
                </c:pt>
                <c:pt idx="2219">
                  <c:v>36054</c:v>
                </c:pt>
                <c:pt idx="2220">
                  <c:v>36055</c:v>
                </c:pt>
                <c:pt idx="2221">
                  <c:v>36056</c:v>
                </c:pt>
                <c:pt idx="2222">
                  <c:v>36059</c:v>
                </c:pt>
                <c:pt idx="2223">
                  <c:v>36060</c:v>
                </c:pt>
                <c:pt idx="2224">
                  <c:v>36061</c:v>
                </c:pt>
                <c:pt idx="2225">
                  <c:v>36062</c:v>
                </c:pt>
                <c:pt idx="2226">
                  <c:v>36063</c:v>
                </c:pt>
                <c:pt idx="2227">
                  <c:v>36066</c:v>
                </c:pt>
                <c:pt idx="2228">
                  <c:v>36067</c:v>
                </c:pt>
                <c:pt idx="2229">
                  <c:v>36068</c:v>
                </c:pt>
                <c:pt idx="2230">
                  <c:v>36069</c:v>
                </c:pt>
                <c:pt idx="2231">
                  <c:v>36070</c:v>
                </c:pt>
                <c:pt idx="2232">
                  <c:v>36073</c:v>
                </c:pt>
                <c:pt idx="2233">
                  <c:v>36074</c:v>
                </c:pt>
                <c:pt idx="2234">
                  <c:v>36075</c:v>
                </c:pt>
                <c:pt idx="2235">
                  <c:v>36076</c:v>
                </c:pt>
                <c:pt idx="2236">
                  <c:v>36077</c:v>
                </c:pt>
                <c:pt idx="2237">
                  <c:v>36080</c:v>
                </c:pt>
                <c:pt idx="2238">
                  <c:v>36081</c:v>
                </c:pt>
                <c:pt idx="2239">
                  <c:v>36082</c:v>
                </c:pt>
                <c:pt idx="2240">
                  <c:v>36083</c:v>
                </c:pt>
                <c:pt idx="2241">
                  <c:v>36084</c:v>
                </c:pt>
                <c:pt idx="2242">
                  <c:v>36087</c:v>
                </c:pt>
                <c:pt idx="2243">
                  <c:v>36088</c:v>
                </c:pt>
                <c:pt idx="2244">
                  <c:v>36089</c:v>
                </c:pt>
                <c:pt idx="2245">
                  <c:v>36090</c:v>
                </c:pt>
                <c:pt idx="2246">
                  <c:v>36091</c:v>
                </c:pt>
                <c:pt idx="2247">
                  <c:v>36094</c:v>
                </c:pt>
                <c:pt idx="2248">
                  <c:v>36095</c:v>
                </c:pt>
                <c:pt idx="2249">
                  <c:v>36096</c:v>
                </c:pt>
                <c:pt idx="2250">
                  <c:v>36097</c:v>
                </c:pt>
                <c:pt idx="2251">
                  <c:v>36098</c:v>
                </c:pt>
                <c:pt idx="2252">
                  <c:v>36101</c:v>
                </c:pt>
                <c:pt idx="2253">
                  <c:v>36102</c:v>
                </c:pt>
                <c:pt idx="2254">
                  <c:v>36103</c:v>
                </c:pt>
                <c:pt idx="2255">
                  <c:v>36104</c:v>
                </c:pt>
                <c:pt idx="2256">
                  <c:v>36105</c:v>
                </c:pt>
                <c:pt idx="2257">
                  <c:v>36108</c:v>
                </c:pt>
                <c:pt idx="2258">
                  <c:v>36109</c:v>
                </c:pt>
                <c:pt idx="2259">
                  <c:v>36110</c:v>
                </c:pt>
                <c:pt idx="2260">
                  <c:v>36111</c:v>
                </c:pt>
                <c:pt idx="2261">
                  <c:v>36112</c:v>
                </c:pt>
                <c:pt idx="2262">
                  <c:v>36115</c:v>
                </c:pt>
                <c:pt idx="2263">
                  <c:v>36116</c:v>
                </c:pt>
                <c:pt idx="2264">
                  <c:v>36117</c:v>
                </c:pt>
                <c:pt idx="2265">
                  <c:v>36118</c:v>
                </c:pt>
                <c:pt idx="2266">
                  <c:v>36119</c:v>
                </c:pt>
                <c:pt idx="2267">
                  <c:v>36122</c:v>
                </c:pt>
                <c:pt idx="2268">
                  <c:v>36123</c:v>
                </c:pt>
                <c:pt idx="2269">
                  <c:v>36124</c:v>
                </c:pt>
                <c:pt idx="2270">
                  <c:v>36125</c:v>
                </c:pt>
                <c:pt idx="2271">
                  <c:v>36126</c:v>
                </c:pt>
                <c:pt idx="2272">
                  <c:v>36129</c:v>
                </c:pt>
                <c:pt idx="2273">
                  <c:v>36130</c:v>
                </c:pt>
                <c:pt idx="2274">
                  <c:v>36131</c:v>
                </c:pt>
                <c:pt idx="2275">
                  <c:v>36132</c:v>
                </c:pt>
                <c:pt idx="2276">
                  <c:v>36133</c:v>
                </c:pt>
                <c:pt idx="2277">
                  <c:v>36136</c:v>
                </c:pt>
                <c:pt idx="2278">
                  <c:v>36137</c:v>
                </c:pt>
                <c:pt idx="2279">
                  <c:v>36138</c:v>
                </c:pt>
                <c:pt idx="2280">
                  <c:v>36139</c:v>
                </c:pt>
                <c:pt idx="2281">
                  <c:v>36140</c:v>
                </c:pt>
                <c:pt idx="2282">
                  <c:v>36143</c:v>
                </c:pt>
                <c:pt idx="2283">
                  <c:v>36144</c:v>
                </c:pt>
                <c:pt idx="2284">
                  <c:v>36145</c:v>
                </c:pt>
                <c:pt idx="2285">
                  <c:v>36146</c:v>
                </c:pt>
                <c:pt idx="2286">
                  <c:v>36147</c:v>
                </c:pt>
                <c:pt idx="2287">
                  <c:v>36150</c:v>
                </c:pt>
                <c:pt idx="2288">
                  <c:v>36151</c:v>
                </c:pt>
                <c:pt idx="2289">
                  <c:v>36152</c:v>
                </c:pt>
                <c:pt idx="2290">
                  <c:v>36153</c:v>
                </c:pt>
                <c:pt idx="2291">
                  <c:v>36157</c:v>
                </c:pt>
                <c:pt idx="2292">
                  <c:v>36158</c:v>
                </c:pt>
                <c:pt idx="2293">
                  <c:v>36159</c:v>
                </c:pt>
                <c:pt idx="2294">
                  <c:v>36160</c:v>
                </c:pt>
                <c:pt idx="2295">
                  <c:v>36164</c:v>
                </c:pt>
                <c:pt idx="2296">
                  <c:v>36165</c:v>
                </c:pt>
                <c:pt idx="2297">
                  <c:v>36166</c:v>
                </c:pt>
                <c:pt idx="2298">
                  <c:v>36167</c:v>
                </c:pt>
                <c:pt idx="2299">
                  <c:v>36168</c:v>
                </c:pt>
                <c:pt idx="2300">
                  <c:v>36171</c:v>
                </c:pt>
                <c:pt idx="2301">
                  <c:v>36172</c:v>
                </c:pt>
                <c:pt idx="2302">
                  <c:v>36173</c:v>
                </c:pt>
                <c:pt idx="2303">
                  <c:v>36174</c:v>
                </c:pt>
                <c:pt idx="2304">
                  <c:v>36175</c:v>
                </c:pt>
                <c:pt idx="2305">
                  <c:v>36179</c:v>
                </c:pt>
                <c:pt idx="2306">
                  <c:v>36180</c:v>
                </c:pt>
                <c:pt idx="2307">
                  <c:v>36181</c:v>
                </c:pt>
                <c:pt idx="2308">
                  <c:v>36182</c:v>
                </c:pt>
                <c:pt idx="2309">
                  <c:v>36185</c:v>
                </c:pt>
                <c:pt idx="2310">
                  <c:v>36186</c:v>
                </c:pt>
                <c:pt idx="2311">
                  <c:v>36187</c:v>
                </c:pt>
                <c:pt idx="2312">
                  <c:v>36188</c:v>
                </c:pt>
                <c:pt idx="2313">
                  <c:v>36189</c:v>
                </c:pt>
                <c:pt idx="2314">
                  <c:v>36192</c:v>
                </c:pt>
                <c:pt idx="2315">
                  <c:v>36193</c:v>
                </c:pt>
                <c:pt idx="2316">
                  <c:v>36194</c:v>
                </c:pt>
                <c:pt idx="2317">
                  <c:v>36195</c:v>
                </c:pt>
                <c:pt idx="2318">
                  <c:v>36196</c:v>
                </c:pt>
                <c:pt idx="2319">
                  <c:v>36199</c:v>
                </c:pt>
                <c:pt idx="2320">
                  <c:v>36200</c:v>
                </c:pt>
                <c:pt idx="2321">
                  <c:v>36201</c:v>
                </c:pt>
                <c:pt idx="2322">
                  <c:v>36202</c:v>
                </c:pt>
                <c:pt idx="2323">
                  <c:v>36203</c:v>
                </c:pt>
                <c:pt idx="2324">
                  <c:v>36206</c:v>
                </c:pt>
                <c:pt idx="2325">
                  <c:v>36207</c:v>
                </c:pt>
                <c:pt idx="2326">
                  <c:v>36208</c:v>
                </c:pt>
                <c:pt idx="2327">
                  <c:v>36209</c:v>
                </c:pt>
                <c:pt idx="2328">
                  <c:v>36210</c:v>
                </c:pt>
                <c:pt idx="2329">
                  <c:v>36213</c:v>
                </c:pt>
                <c:pt idx="2330">
                  <c:v>36214</c:v>
                </c:pt>
                <c:pt idx="2331">
                  <c:v>36215</c:v>
                </c:pt>
                <c:pt idx="2332">
                  <c:v>36216</c:v>
                </c:pt>
                <c:pt idx="2333">
                  <c:v>36217</c:v>
                </c:pt>
                <c:pt idx="2334">
                  <c:v>36220</c:v>
                </c:pt>
                <c:pt idx="2335">
                  <c:v>36221</c:v>
                </c:pt>
                <c:pt idx="2336">
                  <c:v>36222</c:v>
                </c:pt>
                <c:pt idx="2337">
                  <c:v>36223</c:v>
                </c:pt>
                <c:pt idx="2338">
                  <c:v>36224</c:v>
                </c:pt>
                <c:pt idx="2339">
                  <c:v>36227</c:v>
                </c:pt>
                <c:pt idx="2340">
                  <c:v>36228</c:v>
                </c:pt>
                <c:pt idx="2341">
                  <c:v>36229</c:v>
                </c:pt>
                <c:pt idx="2342">
                  <c:v>36230</c:v>
                </c:pt>
                <c:pt idx="2343">
                  <c:v>36231</c:v>
                </c:pt>
                <c:pt idx="2344">
                  <c:v>36234</c:v>
                </c:pt>
                <c:pt idx="2345">
                  <c:v>36235</c:v>
                </c:pt>
                <c:pt idx="2346">
                  <c:v>36236</c:v>
                </c:pt>
                <c:pt idx="2347">
                  <c:v>36237</c:v>
                </c:pt>
                <c:pt idx="2348">
                  <c:v>36238</c:v>
                </c:pt>
                <c:pt idx="2349">
                  <c:v>36241</c:v>
                </c:pt>
                <c:pt idx="2350">
                  <c:v>36242</c:v>
                </c:pt>
                <c:pt idx="2351">
                  <c:v>36243</c:v>
                </c:pt>
                <c:pt idx="2352">
                  <c:v>36244</c:v>
                </c:pt>
                <c:pt idx="2353">
                  <c:v>36245</c:v>
                </c:pt>
                <c:pt idx="2354">
                  <c:v>36248</c:v>
                </c:pt>
                <c:pt idx="2355">
                  <c:v>36249</c:v>
                </c:pt>
                <c:pt idx="2356">
                  <c:v>36250</c:v>
                </c:pt>
                <c:pt idx="2357">
                  <c:v>36251</c:v>
                </c:pt>
                <c:pt idx="2358">
                  <c:v>36252</c:v>
                </c:pt>
                <c:pt idx="2359">
                  <c:v>36255</c:v>
                </c:pt>
                <c:pt idx="2360">
                  <c:v>36256</c:v>
                </c:pt>
                <c:pt idx="2361">
                  <c:v>36257</c:v>
                </c:pt>
                <c:pt idx="2362">
                  <c:v>36258</c:v>
                </c:pt>
                <c:pt idx="2363">
                  <c:v>36259</c:v>
                </c:pt>
                <c:pt idx="2364">
                  <c:v>36262</c:v>
                </c:pt>
                <c:pt idx="2365">
                  <c:v>36263</c:v>
                </c:pt>
                <c:pt idx="2366">
                  <c:v>36264</c:v>
                </c:pt>
                <c:pt idx="2367">
                  <c:v>36265</c:v>
                </c:pt>
                <c:pt idx="2368">
                  <c:v>36266</c:v>
                </c:pt>
                <c:pt idx="2369">
                  <c:v>36269</c:v>
                </c:pt>
                <c:pt idx="2370">
                  <c:v>36270</c:v>
                </c:pt>
                <c:pt idx="2371">
                  <c:v>36271</c:v>
                </c:pt>
                <c:pt idx="2372">
                  <c:v>36272</c:v>
                </c:pt>
                <c:pt idx="2373">
                  <c:v>36273</c:v>
                </c:pt>
                <c:pt idx="2374">
                  <c:v>36276</c:v>
                </c:pt>
                <c:pt idx="2375">
                  <c:v>36277</c:v>
                </c:pt>
                <c:pt idx="2376">
                  <c:v>36278</c:v>
                </c:pt>
                <c:pt idx="2377">
                  <c:v>36279</c:v>
                </c:pt>
                <c:pt idx="2378">
                  <c:v>36280</c:v>
                </c:pt>
                <c:pt idx="2379">
                  <c:v>36283</c:v>
                </c:pt>
                <c:pt idx="2380">
                  <c:v>36284</c:v>
                </c:pt>
                <c:pt idx="2381">
                  <c:v>36285</c:v>
                </c:pt>
                <c:pt idx="2382">
                  <c:v>36286</c:v>
                </c:pt>
                <c:pt idx="2383">
                  <c:v>36287</c:v>
                </c:pt>
                <c:pt idx="2384">
                  <c:v>36290</c:v>
                </c:pt>
                <c:pt idx="2385">
                  <c:v>36291</c:v>
                </c:pt>
                <c:pt idx="2386">
                  <c:v>36292</c:v>
                </c:pt>
                <c:pt idx="2387">
                  <c:v>36293</c:v>
                </c:pt>
                <c:pt idx="2388">
                  <c:v>36294</c:v>
                </c:pt>
                <c:pt idx="2389">
                  <c:v>36297</c:v>
                </c:pt>
                <c:pt idx="2390">
                  <c:v>36298</c:v>
                </c:pt>
                <c:pt idx="2391">
                  <c:v>36299</c:v>
                </c:pt>
                <c:pt idx="2392">
                  <c:v>36300</c:v>
                </c:pt>
                <c:pt idx="2393">
                  <c:v>36301</c:v>
                </c:pt>
                <c:pt idx="2394">
                  <c:v>36304</c:v>
                </c:pt>
                <c:pt idx="2395">
                  <c:v>36305</c:v>
                </c:pt>
                <c:pt idx="2396">
                  <c:v>36306</c:v>
                </c:pt>
                <c:pt idx="2397">
                  <c:v>36307</c:v>
                </c:pt>
                <c:pt idx="2398">
                  <c:v>36308</c:v>
                </c:pt>
                <c:pt idx="2399">
                  <c:v>36311</c:v>
                </c:pt>
                <c:pt idx="2400">
                  <c:v>36312</c:v>
                </c:pt>
                <c:pt idx="2401">
                  <c:v>36313</c:v>
                </c:pt>
                <c:pt idx="2402">
                  <c:v>36314</c:v>
                </c:pt>
                <c:pt idx="2403">
                  <c:v>36315</c:v>
                </c:pt>
                <c:pt idx="2404">
                  <c:v>36318</c:v>
                </c:pt>
                <c:pt idx="2405">
                  <c:v>36319</c:v>
                </c:pt>
                <c:pt idx="2406">
                  <c:v>36320</c:v>
                </c:pt>
                <c:pt idx="2407">
                  <c:v>36321</c:v>
                </c:pt>
                <c:pt idx="2408">
                  <c:v>36322</c:v>
                </c:pt>
                <c:pt idx="2409">
                  <c:v>36325</c:v>
                </c:pt>
                <c:pt idx="2410">
                  <c:v>36326</c:v>
                </c:pt>
                <c:pt idx="2411">
                  <c:v>36327</c:v>
                </c:pt>
                <c:pt idx="2412">
                  <c:v>36328</c:v>
                </c:pt>
                <c:pt idx="2413">
                  <c:v>36329</c:v>
                </c:pt>
                <c:pt idx="2414">
                  <c:v>36332</c:v>
                </c:pt>
                <c:pt idx="2415">
                  <c:v>36333</c:v>
                </c:pt>
                <c:pt idx="2416">
                  <c:v>36334</c:v>
                </c:pt>
                <c:pt idx="2417">
                  <c:v>36335</c:v>
                </c:pt>
                <c:pt idx="2418">
                  <c:v>36336</c:v>
                </c:pt>
                <c:pt idx="2419">
                  <c:v>36339</c:v>
                </c:pt>
                <c:pt idx="2420">
                  <c:v>36340</c:v>
                </c:pt>
                <c:pt idx="2421">
                  <c:v>36341</c:v>
                </c:pt>
                <c:pt idx="2422">
                  <c:v>36342</c:v>
                </c:pt>
                <c:pt idx="2423">
                  <c:v>36343</c:v>
                </c:pt>
                <c:pt idx="2424">
                  <c:v>36347</c:v>
                </c:pt>
                <c:pt idx="2425">
                  <c:v>36348</c:v>
                </c:pt>
                <c:pt idx="2426">
                  <c:v>36349</c:v>
                </c:pt>
                <c:pt idx="2427">
                  <c:v>36350</c:v>
                </c:pt>
                <c:pt idx="2428">
                  <c:v>36353</c:v>
                </c:pt>
                <c:pt idx="2429">
                  <c:v>36354</c:v>
                </c:pt>
                <c:pt idx="2430">
                  <c:v>36355</c:v>
                </c:pt>
                <c:pt idx="2431">
                  <c:v>36356</c:v>
                </c:pt>
                <c:pt idx="2432">
                  <c:v>36357</c:v>
                </c:pt>
                <c:pt idx="2433">
                  <c:v>36360</c:v>
                </c:pt>
                <c:pt idx="2434">
                  <c:v>36361</c:v>
                </c:pt>
                <c:pt idx="2435">
                  <c:v>36362</c:v>
                </c:pt>
                <c:pt idx="2436">
                  <c:v>36363</c:v>
                </c:pt>
                <c:pt idx="2437">
                  <c:v>36364</c:v>
                </c:pt>
                <c:pt idx="2438">
                  <c:v>36367</c:v>
                </c:pt>
                <c:pt idx="2439">
                  <c:v>36368</c:v>
                </c:pt>
                <c:pt idx="2440">
                  <c:v>36369</c:v>
                </c:pt>
                <c:pt idx="2441">
                  <c:v>36370</c:v>
                </c:pt>
                <c:pt idx="2442">
                  <c:v>36371</c:v>
                </c:pt>
                <c:pt idx="2443">
                  <c:v>36374</c:v>
                </c:pt>
                <c:pt idx="2444">
                  <c:v>36375</c:v>
                </c:pt>
                <c:pt idx="2445">
                  <c:v>36376</c:v>
                </c:pt>
                <c:pt idx="2446">
                  <c:v>36377</c:v>
                </c:pt>
                <c:pt idx="2447">
                  <c:v>36378</c:v>
                </c:pt>
                <c:pt idx="2448">
                  <c:v>36381</c:v>
                </c:pt>
                <c:pt idx="2449">
                  <c:v>36382</c:v>
                </c:pt>
                <c:pt idx="2450">
                  <c:v>36383</c:v>
                </c:pt>
                <c:pt idx="2451">
                  <c:v>36384</c:v>
                </c:pt>
                <c:pt idx="2452">
                  <c:v>36385</c:v>
                </c:pt>
                <c:pt idx="2453">
                  <c:v>36388</c:v>
                </c:pt>
                <c:pt idx="2454">
                  <c:v>36389</c:v>
                </c:pt>
                <c:pt idx="2455">
                  <c:v>36390</c:v>
                </c:pt>
                <c:pt idx="2456">
                  <c:v>36391</c:v>
                </c:pt>
                <c:pt idx="2457">
                  <c:v>36392</c:v>
                </c:pt>
                <c:pt idx="2458">
                  <c:v>36395</c:v>
                </c:pt>
                <c:pt idx="2459">
                  <c:v>36396</c:v>
                </c:pt>
                <c:pt idx="2460">
                  <c:v>36397</c:v>
                </c:pt>
                <c:pt idx="2461">
                  <c:v>36398</c:v>
                </c:pt>
                <c:pt idx="2462">
                  <c:v>36399</c:v>
                </c:pt>
                <c:pt idx="2463">
                  <c:v>36402</c:v>
                </c:pt>
                <c:pt idx="2464">
                  <c:v>36403</c:v>
                </c:pt>
                <c:pt idx="2465">
                  <c:v>36404</c:v>
                </c:pt>
                <c:pt idx="2466">
                  <c:v>36405</c:v>
                </c:pt>
                <c:pt idx="2467">
                  <c:v>36406</c:v>
                </c:pt>
                <c:pt idx="2468">
                  <c:v>36409</c:v>
                </c:pt>
                <c:pt idx="2469">
                  <c:v>36410</c:v>
                </c:pt>
                <c:pt idx="2470">
                  <c:v>36411</c:v>
                </c:pt>
                <c:pt idx="2471">
                  <c:v>36412</c:v>
                </c:pt>
                <c:pt idx="2472">
                  <c:v>36413</c:v>
                </c:pt>
                <c:pt idx="2473">
                  <c:v>36416</c:v>
                </c:pt>
                <c:pt idx="2474">
                  <c:v>36417</c:v>
                </c:pt>
                <c:pt idx="2475">
                  <c:v>36418</c:v>
                </c:pt>
                <c:pt idx="2476">
                  <c:v>36419</c:v>
                </c:pt>
                <c:pt idx="2477">
                  <c:v>36420</c:v>
                </c:pt>
                <c:pt idx="2478">
                  <c:v>36423</c:v>
                </c:pt>
                <c:pt idx="2479">
                  <c:v>36424</c:v>
                </c:pt>
                <c:pt idx="2480">
                  <c:v>36425</c:v>
                </c:pt>
                <c:pt idx="2481">
                  <c:v>36426</c:v>
                </c:pt>
                <c:pt idx="2482">
                  <c:v>36427</c:v>
                </c:pt>
                <c:pt idx="2483">
                  <c:v>36430</c:v>
                </c:pt>
                <c:pt idx="2484">
                  <c:v>36431</c:v>
                </c:pt>
                <c:pt idx="2485">
                  <c:v>36432</c:v>
                </c:pt>
                <c:pt idx="2486">
                  <c:v>36433</c:v>
                </c:pt>
                <c:pt idx="2487">
                  <c:v>36434</c:v>
                </c:pt>
                <c:pt idx="2488">
                  <c:v>36437</c:v>
                </c:pt>
                <c:pt idx="2489">
                  <c:v>36438</c:v>
                </c:pt>
                <c:pt idx="2490">
                  <c:v>36439</c:v>
                </c:pt>
                <c:pt idx="2491">
                  <c:v>36440</c:v>
                </c:pt>
                <c:pt idx="2492">
                  <c:v>36441</c:v>
                </c:pt>
                <c:pt idx="2493">
                  <c:v>36444</c:v>
                </c:pt>
                <c:pt idx="2494">
                  <c:v>36445</c:v>
                </c:pt>
                <c:pt idx="2495">
                  <c:v>36446</c:v>
                </c:pt>
                <c:pt idx="2496">
                  <c:v>36447</c:v>
                </c:pt>
                <c:pt idx="2497">
                  <c:v>36448</c:v>
                </c:pt>
                <c:pt idx="2498">
                  <c:v>36451</c:v>
                </c:pt>
                <c:pt idx="2499">
                  <c:v>36452</c:v>
                </c:pt>
                <c:pt idx="2500">
                  <c:v>36453</c:v>
                </c:pt>
                <c:pt idx="2501">
                  <c:v>36454</c:v>
                </c:pt>
                <c:pt idx="2502">
                  <c:v>36455</c:v>
                </c:pt>
                <c:pt idx="2503">
                  <c:v>36458</c:v>
                </c:pt>
                <c:pt idx="2504">
                  <c:v>36459</c:v>
                </c:pt>
                <c:pt idx="2505">
                  <c:v>36460</c:v>
                </c:pt>
                <c:pt idx="2506">
                  <c:v>36461</c:v>
                </c:pt>
                <c:pt idx="2507">
                  <c:v>36462</c:v>
                </c:pt>
                <c:pt idx="2508">
                  <c:v>36465</c:v>
                </c:pt>
                <c:pt idx="2509">
                  <c:v>36466</c:v>
                </c:pt>
                <c:pt idx="2510">
                  <c:v>36467</c:v>
                </c:pt>
                <c:pt idx="2511">
                  <c:v>36468</c:v>
                </c:pt>
                <c:pt idx="2512">
                  <c:v>36469</c:v>
                </c:pt>
                <c:pt idx="2513">
                  <c:v>36472</c:v>
                </c:pt>
                <c:pt idx="2514">
                  <c:v>36473</c:v>
                </c:pt>
                <c:pt idx="2515">
                  <c:v>36474</c:v>
                </c:pt>
                <c:pt idx="2516">
                  <c:v>36475</c:v>
                </c:pt>
                <c:pt idx="2517">
                  <c:v>36476</c:v>
                </c:pt>
                <c:pt idx="2518">
                  <c:v>36479</c:v>
                </c:pt>
                <c:pt idx="2519">
                  <c:v>36480</c:v>
                </c:pt>
                <c:pt idx="2520">
                  <c:v>36481</c:v>
                </c:pt>
                <c:pt idx="2521">
                  <c:v>36482</c:v>
                </c:pt>
                <c:pt idx="2522">
                  <c:v>36483</c:v>
                </c:pt>
                <c:pt idx="2523">
                  <c:v>36486</c:v>
                </c:pt>
                <c:pt idx="2524">
                  <c:v>36487</c:v>
                </c:pt>
                <c:pt idx="2525">
                  <c:v>36488</c:v>
                </c:pt>
                <c:pt idx="2526">
                  <c:v>36489</c:v>
                </c:pt>
                <c:pt idx="2527">
                  <c:v>36490</c:v>
                </c:pt>
                <c:pt idx="2528">
                  <c:v>36493</c:v>
                </c:pt>
                <c:pt idx="2529">
                  <c:v>36494</c:v>
                </c:pt>
                <c:pt idx="2530">
                  <c:v>36495</c:v>
                </c:pt>
                <c:pt idx="2531">
                  <c:v>36496</c:v>
                </c:pt>
                <c:pt idx="2532">
                  <c:v>36497</c:v>
                </c:pt>
                <c:pt idx="2533">
                  <c:v>36500</c:v>
                </c:pt>
                <c:pt idx="2534">
                  <c:v>36501</c:v>
                </c:pt>
                <c:pt idx="2535">
                  <c:v>36502</c:v>
                </c:pt>
                <c:pt idx="2536">
                  <c:v>36503</c:v>
                </c:pt>
                <c:pt idx="2537">
                  <c:v>36504</c:v>
                </c:pt>
                <c:pt idx="2538">
                  <c:v>36507</c:v>
                </c:pt>
                <c:pt idx="2539">
                  <c:v>36508</c:v>
                </c:pt>
                <c:pt idx="2540">
                  <c:v>36509</c:v>
                </c:pt>
                <c:pt idx="2541">
                  <c:v>36510</c:v>
                </c:pt>
                <c:pt idx="2542">
                  <c:v>36511</c:v>
                </c:pt>
                <c:pt idx="2543">
                  <c:v>36514</c:v>
                </c:pt>
                <c:pt idx="2544">
                  <c:v>36515</c:v>
                </c:pt>
                <c:pt idx="2545">
                  <c:v>36516</c:v>
                </c:pt>
                <c:pt idx="2546">
                  <c:v>36517</c:v>
                </c:pt>
                <c:pt idx="2547">
                  <c:v>36518</c:v>
                </c:pt>
                <c:pt idx="2548">
                  <c:v>36521</c:v>
                </c:pt>
                <c:pt idx="2549">
                  <c:v>36522</c:v>
                </c:pt>
                <c:pt idx="2550">
                  <c:v>36523</c:v>
                </c:pt>
                <c:pt idx="2551">
                  <c:v>36524</c:v>
                </c:pt>
                <c:pt idx="2552">
                  <c:v>36525</c:v>
                </c:pt>
                <c:pt idx="2553">
                  <c:v>36528</c:v>
                </c:pt>
                <c:pt idx="2554">
                  <c:v>36529</c:v>
                </c:pt>
                <c:pt idx="2555">
                  <c:v>36530</c:v>
                </c:pt>
                <c:pt idx="2556">
                  <c:v>36531</c:v>
                </c:pt>
                <c:pt idx="2557">
                  <c:v>36532</c:v>
                </c:pt>
                <c:pt idx="2558">
                  <c:v>36535</c:v>
                </c:pt>
                <c:pt idx="2559">
                  <c:v>36536</c:v>
                </c:pt>
                <c:pt idx="2560">
                  <c:v>36537</c:v>
                </c:pt>
                <c:pt idx="2561">
                  <c:v>36538</c:v>
                </c:pt>
                <c:pt idx="2562">
                  <c:v>36539</c:v>
                </c:pt>
                <c:pt idx="2563">
                  <c:v>36542</c:v>
                </c:pt>
                <c:pt idx="2564">
                  <c:v>36543</c:v>
                </c:pt>
                <c:pt idx="2565">
                  <c:v>36544</c:v>
                </c:pt>
                <c:pt idx="2566">
                  <c:v>36545</c:v>
                </c:pt>
                <c:pt idx="2567">
                  <c:v>36546</c:v>
                </c:pt>
                <c:pt idx="2568">
                  <c:v>36549</c:v>
                </c:pt>
                <c:pt idx="2569">
                  <c:v>36550</c:v>
                </c:pt>
                <c:pt idx="2570">
                  <c:v>36551</c:v>
                </c:pt>
                <c:pt idx="2571">
                  <c:v>36552</c:v>
                </c:pt>
                <c:pt idx="2572">
                  <c:v>36553</c:v>
                </c:pt>
                <c:pt idx="2573">
                  <c:v>36556</c:v>
                </c:pt>
                <c:pt idx="2574">
                  <c:v>36557</c:v>
                </c:pt>
                <c:pt idx="2575">
                  <c:v>36558</c:v>
                </c:pt>
                <c:pt idx="2576">
                  <c:v>36559</c:v>
                </c:pt>
                <c:pt idx="2577">
                  <c:v>36560</c:v>
                </c:pt>
                <c:pt idx="2578">
                  <c:v>36563</c:v>
                </c:pt>
                <c:pt idx="2579">
                  <c:v>36564</c:v>
                </c:pt>
                <c:pt idx="2580">
                  <c:v>36565</c:v>
                </c:pt>
                <c:pt idx="2581">
                  <c:v>36566</c:v>
                </c:pt>
                <c:pt idx="2582">
                  <c:v>36567</c:v>
                </c:pt>
                <c:pt idx="2583">
                  <c:v>36570</c:v>
                </c:pt>
                <c:pt idx="2584">
                  <c:v>36571</c:v>
                </c:pt>
                <c:pt idx="2585">
                  <c:v>36572</c:v>
                </c:pt>
                <c:pt idx="2586">
                  <c:v>36573</c:v>
                </c:pt>
                <c:pt idx="2587">
                  <c:v>36574</c:v>
                </c:pt>
                <c:pt idx="2588">
                  <c:v>36577</c:v>
                </c:pt>
                <c:pt idx="2589">
                  <c:v>36578</c:v>
                </c:pt>
                <c:pt idx="2590">
                  <c:v>36579</c:v>
                </c:pt>
                <c:pt idx="2591">
                  <c:v>36580</c:v>
                </c:pt>
                <c:pt idx="2592">
                  <c:v>36581</c:v>
                </c:pt>
                <c:pt idx="2593">
                  <c:v>36584</c:v>
                </c:pt>
                <c:pt idx="2594">
                  <c:v>36585</c:v>
                </c:pt>
                <c:pt idx="2595">
                  <c:v>36586</c:v>
                </c:pt>
                <c:pt idx="2596">
                  <c:v>36587</c:v>
                </c:pt>
                <c:pt idx="2597">
                  <c:v>36588</c:v>
                </c:pt>
                <c:pt idx="2598">
                  <c:v>36591</c:v>
                </c:pt>
                <c:pt idx="2599">
                  <c:v>36592</c:v>
                </c:pt>
                <c:pt idx="2600">
                  <c:v>36593</c:v>
                </c:pt>
                <c:pt idx="2601">
                  <c:v>36594</c:v>
                </c:pt>
                <c:pt idx="2602">
                  <c:v>36595</c:v>
                </c:pt>
                <c:pt idx="2603">
                  <c:v>36598</c:v>
                </c:pt>
                <c:pt idx="2604">
                  <c:v>36599</c:v>
                </c:pt>
                <c:pt idx="2605">
                  <c:v>36600</c:v>
                </c:pt>
                <c:pt idx="2606">
                  <c:v>36601</c:v>
                </c:pt>
                <c:pt idx="2607">
                  <c:v>36602</c:v>
                </c:pt>
                <c:pt idx="2608">
                  <c:v>36605</c:v>
                </c:pt>
                <c:pt idx="2609">
                  <c:v>36606</c:v>
                </c:pt>
                <c:pt idx="2610">
                  <c:v>36607</c:v>
                </c:pt>
                <c:pt idx="2611">
                  <c:v>36608</c:v>
                </c:pt>
                <c:pt idx="2612">
                  <c:v>36609</c:v>
                </c:pt>
                <c:pt idx="2613">
                  <c:v>36612</c:v>
                </c:pt>
                <c:pt idx="2614">
                  <c:v>36613</c:v>
                </c:pt>
                <c:pt idx="2615">
                  <c:v>36614</c:v>
                </c:pt>
                <c:pt idx="2616">
                  <c:v>36615</c:v>
                </c:pt>
                <c:pt idx="2617">
                  <c:v>36616</c:v>
                </c:pt>
                <c:pt idx="2618">
                  <c:v>36619</c:v>
                </c:pt>
                <c:pt idx="2619">
                  <c:v>36620</c:v>
                </c:pt>
                <c:pt idx="2620">
                  <c:v>36621</c:v>
                </c:pt>
                <c:pt idx="2621">
                  <c:v>36622</c:v>
                </c:pt>
                <c:pt idx="2622">
                  <c:v>36623</c:v>
                </c:pt>
                <c:pt idx="2623">
                  <c:v>36626</c:v>
                </c:pt>
                <c:pt idx="2624">
                  <c:v>36627</c:v>
                </c:pt>
                <c:pt idx="2625">
                  <c:v>36628</c:v>
                </c:pt>
                <c:pt idx="2626">
                  <c:v>36629</c:v>
                </c:pt>
                <c:pt idx="2627">
                  <c:v>36630</c:v>
                </c:pt>
                <c:pt idx="2628">
                  <c:v>36633</c:v>
                </c:pt>
                <c:pt idx="2629">
                  <c:v>36634</c:v>
                </c:pt>
                <c:pt idx="2630">
                  <c:v>36635</c:v>
                </c:pt>
                <c:pt idx="2631">
                  <c:v>36636</c:v>
                </c:pt>
                <c:pt idx="2632">
                  <c:v>36640</c:v>
                </c:pt>
                <c:pt idx="2633">
                  <c:v>36641</c:v>
                </c:pt>
                <c:pt idx="2634">
                  <c:v>36642</c:v>
                </c:pt>
                <c:pt idx="2635">
                  <c:v>36643</c:v>
                </c:pt>
                <c:pt idx="2636">
                  <c:v>36644</c:v>
                </c:pt>
                <c:pt idx="2637">
                  <c:v>36647</c:v>
                </c:pt>
                <c:pt idx="2638">
                  <c:v>36648</c:v>
                </c:pt>
                <c:pt idx="2639">
                  <c:v>36649</c:v>
                </c:pt>
                <c:pt idx="2640">
                  <c:v>36650</c:v>
                </c:pt>
                <c:pt idx="2641">
                  <c:v>36651</c:v>
                </c:pt>
                <c:pt idx="2642">
                  <c:v>36654</c:v>
                </c:pt>
                <c:pt idx="2643">
                  <c:v>36655</c:v>
                </c:pt>
                <c:pt idx="2644">
                  <c:v>36656</c:v>
                </c:pt>
                <c:pt idx="2645">
                  <c:v>36657</c:v>
                </c:pt>
                <c:pt idx="2646">
                  <c:v>36658</c:v>
                </c:pt>
                <c:pt idx="2647">
                  <c:v>36661</c:v>
                </c:pt>
                <c:pt idx="2648">
                  <c:v>36662</c:v>
                </c:pt>
                <c:pt idx="2649">
                  <c:v>36663</c:v>
                </c:pt>
                <c:pt idx="2650">
                  <c:v>36664</c:v>
                </c:pt>
                <c:pt idx="2651">
                  <c:v>36665</c:v>
                </c:pt>
                <c:pt idx="2652">
                  <c:v>36668</c:v>
                </c:pt>
                <c:pt idx="2653">
                  <c:v>36669</c:v>
                </c:pt>
                <c:pt idx="2654">
                  <c:v>36670</c:v>
                </c:pt>
                <c:pt idx="2655">
                  <c:v>36671</c:v>
                </c:pt>
                <c:pt idx="2656">
                  <c:v>36672</c:v>
                </c:pt>
                <c:pt idx="2657">
                  <c:v>36675</c:v>
                </c:pt>
                <c:pt idx="2658">
                  <c:v>36676</c:v>
                </c:pt>
                <c:pt idx="2659">
                  <c:v>36677</c:v>
                </c:pt>
                <c:pt idx="2660">
                  <c:v>36678</c:v>
                </c:pt>
                <c:pt idx="2661">
                  <c:v>36679</c:v>
                </c:pt>
                <c:pt idx="2662">
                  <c:v>36682</c:v>
                </c:pt>
                <c:pt idx="2663">
                  <c:v>36683</c:v>
                </c:pt>
                <c:pt idx="2664">
                  <c:v>36684</c:v>
                </c:pt>
                <c:pt idx="2665">
                  <c:v>36685</c:v>
                </c:pt>
                <c:pt idx="2666">
                  <c:v>36686</c:v>
                </c:pt>
                <c:pt idx="2667">
                  <c:v>36689</c:v>
                </c:pt>
                <c:pt idx="2668">
                  <c:v>36690</c:v>
                </c:pt>
                <c:pt idx="2669">
                  <c:v>36691</c:v>
                </c:pt>
                <c:pt idx="2670">
                  <c:v>36692</c:v>
                </c:pt>
                <c:pt idx="2671">
                  <c:v>36693</c:v>
                </c:pt>
                <c:pt idx="2672">
                  <c:v>36696</c:v>
                </c:pt>
                <c:pt idx="2673">
                  <c:v>36697</c:v>
                </c:pt>
                <c:pt idx="2674">
                  <c:v>36698</c:v>
                </c:pt>
                <c:pt idx="2675">
                  <c:v>36699</c:v>
                </c:pt>
                <c:pt idx="2676">
                  <c:v>36700</c:v>
                </c:pt>
                <c:pt idx="2677">
                  <c:v>36703</c:v>
                </c:pt>
                <c:pt idx="2678">
                  <c:v>36704</c:v>
                </c:pt>
                <c:pt idx="2679">
                  <c:v>36705</c:v>
                </c:pt>
                <c:pt idx="2680">
                  <c:v>36706</c:v>
                </c:pt>
                <c:pt idx="2681">
                  <c:v>36707</c:v>
                </c:pt>
                <c:pt idx="2682">
                  <c:v>36710</c:v>
                </c:pt>
                <c:pt idx="2683">
                  <c:v>36711</c:v>
                </c:pt>
                <c:pt idx="2684">
                  <c:v>36712</c:v>
                </c:pt>
                <c:pt idx="2685">
                  <c:v>36713</c:v>
                </c:pt>
                <c:pt idx="2686">
                  <c:v>36714</c:v>
                </c:pt>
                <c:pt idx="2687">
                  <c:v>36717</c:v>
                </c:pt>
                <c:pt idx="2688">
                  <c:v>36718</c:v>
                </c:pt>
                <c:pt idx="2689">
                  <c:v>36719</c:v>
                </c:pt>
                <c:pt idx="2690">
                  <c:v>36720</c:v>
                </c:pt>
                <c:pt idx="2691">
                  <c:v>36721</c:v>
                </c:pt>
                <c:pt idx="2692">
                  <c:v>36724</c:v>
                </c:pt>
                <c:pt idx="2693">
                  <c:v>36725</c:v>
                </c:pt>
                <c:pt idx="2694">
                  <c:v>36726</c:v>
                </c:pt>
                <c:pt idx="2695">
                  <c:v>36727</c:v>
                </c:pt>
                <c:pt idx="2696">
                  <c:v>36728</c:v>
                </c:pt>
                <c:pt idx="2697">
                  <c:v>36731</c:v>
                </c:pt>
                <c:pt idx="2698">
                  <c:v>36732</c:v>
                </c:pt>
                <c:pt idx="2699">
                  <c:v>36733</c:v>
                </c:pt>
                <c:pt idx="2700">
                  <c:v>36734</c:v>
                </c:pt>
                <c:pt idx="2701">
                  <c:v>36735</c:v>
                </c:pt>
                <c:pt idx="2702">
                  <c:v>36738</c:v>
                </c:pt>
                <c:pt idx="2703">
                  <c:v>36739</c:v>
                </c:pt>
                <c:pt idx="2704">
                  <c:v>36740</c:v>
                </c:pt>
                <c:pt idx="2705">
                  <c:v>36741</c:v>
                </c:pt>
                <c:pt idx="2706">
                  <c:v>36742</c:v>
                </c:pt>
                <c:pt idx="2707">
                  <c:v>36745</c:v>
                </c:pt>
                <c:pt idx="2708">
                  <c:v>36746</c:v>
                </c:pt>
                <c:pt idx="2709">
                  <c:v>36747</c:v>
                </c:pt>
                <c:pt idx="2710">
                  <c:v>36748</c:v>
                </c:pt>
                <c:pt idx="2711">
                  <c:v>36749</c:v>
                </c:pt>
                <c:pt idx="2712">
                  <c:v>36752</c:v>
                </c:pt>
                <c:pt idx="2713">
                  <c:v>36753</c:v>
                </c:pt>
                <c:pt idx="2714">
                  <c:v>36754</c:v>
                </c:pt>
                <c:pt idx="2715">
                  <c:v>36755</c:v>
                </c:pt>
                <c:pt idx="2716">
                  <c:v>36756</c:v>
                </c:pt>
                <c:pt idx="2717">
                  <c:v>36759</c:v>
                </c:pt>
                <c:pt idx="2718">
                  <c:v>36760</c:v>
                </c:pt>
                <c:pt idx="2719">
                  <c:v>36761</c:v>
                </c:pt>
                <c:pt idx="2720">
                  <c:v>36762</c:v>
                </c:pt>
                <c:pt idx="2721">
                  <c:v>36763</c:v>
                </c:pt>
                <c:pt idx="2722">
                  <c:v>36766</c:v>
                </c:pt>
                <c:pt idx="2723">
                  <c:v>36767</c:v>
                </c:pt>
                <c:pt idx="2724">
                  <c:v>36768</c:v>
                </c:pt>
                <c:pt idx="2725">
                  <c:v>36769</c:v>
                </c:pt>
                <c:pt idx="2726">
                  <c:v>36770</c:v>
                </c:pt>
                <c:pt idx="2727">
                  <c:v>36774</c:v>
                </c:pt>
                <c:pt idx="2728">
                  <c:v>36775</c:v>
                </c:pt>
                <c:pt idx="2729">
                  <c:v>36776</c:v>
                </c:pt>
                <c:pt idx="2730">
                  <c:v>36777</c:v>
                </c:pt>
                <c:pt idx="2731">
                  <c:v>36780</c:v>
                </c:pt>
                <c:pt idx="2732">
                  <c:v>36781</c:v>
                </c:pt>
                <c:pt idx="2733">
                  <c:v>36782</c:v>
                </c:pt>
                <c:pt idx="2734">
                  <c:v>36783</c:v>
                </c:pt>
                <c:pt idx="2735">
                  <c:v>36784</c:v>
                </c:pt>
                <c:pt idx="2736">
                  <c:v>36787</c:v>
                </c:pt>
                <c:pt idx="2737">
                  <c:v>36788</c:v>
                </c:pt>
                <c:pt idx="2738">
                  <c:v>36789</c:v>
                </c:pt>
                <c:pt idx="2739">
                  <c:v>36790</c:v>
                </c:pt>
                <c:pt idx="2740">
                  <c:v>36791</c:v>
                </c:pt>
                <c:pt idx="2741">
                  <c:v>36794</c:v>
                </c:pt>
                <c:pt idx="2742">
                  <c:v>36795</c:v>
                </c:pt>
                <c:pt idx="2743">
                  <c:v>36796</c:v>
                </c:pt>
                <c:pt idx="2744">
                  <c:v>36797</c:v>
                </c:pt>
                <c:pt idx="2745">
                  <c:v>36798</c:v>
                </c:pt>
                <c:pt idx="2746">
                  <c:v>36801</c:v>
                </c:pt>
                <c:pt idx="2747">
                  <c:v>36802</c:v>
                </c:pt>
                <c:pt idx="2748">
                  <c:v>36803</c:v>
                </c:pt>
                <c:pt idx="2749">
                  <c:v>36804</c:v>
                </c:pt>
                <c:pt idx="2750">
                  <c:v>36805</c:v>
                </c:pt>
                <c:pt idx="2751">
                  <c:v>36808</c:v>
                </c:pt>
                <c:pt idx="2752">
                  <c:v>36809</c:v>
                </c:pt>
                <c:pt idx="2753">
                  <c:v>36810</c:v>
                </c:pt>
                <c:pt idx="2754">
                  <c:v>36811</c:v>
                </c:pt>
                <c:pt idx="2755">
                  <c:v>36812</c:v>
                </c:pt>
                <c:pt idx="2756">
                  <c:v>36815</c:v>
                </c:pt>
                <c:pt idx="2757">
                  <c:v>36816</c:v>
                </c:pt>
                <c:pt idx="2758">
                  <c:v>36817</c:v>
                </c:pt>
                <c:pt idx="2759">
                  <c:v>36818</c:v>
                </c:pt>
                <c:pt idx="2760">
                  <c:v>36819</c:v>
                </c:pt>
                <c:pt idx="2761">
                  <c:v>36822</c:v>
                </c:pt>
                <c:pt idx="2762">
                  <c:v>36823</c:v>
                </c:pt>
                <c:pt idx="2763">
                  <c:v>36824</c:v>
                </c:pt>
                <c:pt idx="2764">
                  <c:v>36825</c:v>
                </c:pt>
                <c:pt idx="2765">
                  <c:v>36826</c:v>
                </c:pt>
                <c:pt idx="2766">
                  <c:v>36829</c:v>
                </c:pt>
                <c:pt idx="2767">
                  <c:v>36830</c:v>
                </c:pt>
                <c:pt idx="2768">
                  <c:v>36831</c:v>
                </c:pt>
                <c:pt idx="2769">
                  <c:v>36832</c:v>
                </c:pt>
                <c:pt idx="2770">
                  <c:v>36833</c:v>
                </c:pt>
                <c:pt idx="2771">
                  <c:v>36836</c:v>
                </c:pt>
                <c:pt idx="2772">
                  <c:v>36837</c:v>
                </c:pt>
                <c:pt idx="2773">
                  <c:v>36838</c:v>
                </c:pt>
                <c:pt idx="2774">
                  <c:v>36839</c:v>
                </c:pt>
                <c:pt idx="2775">
                  <c:v>36840</c:v>
                </c:pt>
                <c:pt idx="2776">
                  <c:v>36843</c:v>
                </c:pt>
                <c:pt idx="2777">
                  <c:v>36844</c:v>
                </c:pt>
                <c:pt idx="2778">
                  <c:v>36845</c:v>
                </c:pt>
                <c:pt idx="2779">
                  <c:v>36846</c:v>
                </c:pt>
                <c:pt idx="2780">
                  <c:v>36847</c:v>
                </c:pt>
                <c:pt idx="2781">
                  <c:v>36850</c:v>
                </c:pt>
                <c:pt idx="2782">
                  <c:v>36851</c:v>
                </c:pt>
                <c:pt idx="2783">
                  <c:v>36852</c:v>
                </c:pt>
                <c:pt idx="2784">
                  <c:v>36853</c:v>
                </c:pt>
                <c:pt idx="2785">
                  <c:v>36854</c:v>
                </c:pt>
                <c:pt idx="2786">
                  <c:v>36857</c:v>
                </c:pt>
                <c:pt idx="2787">
                  <c:v>36858</c:v>
                </c:pt>
                <c:pt idx="2788">
                  <c:v>36859</c:v>
                </c:pt>
                <c:pt idx="2789">
                  <c:v>36860</c:v>
                </c:pt>
                <c:pt idx="2790">
                  <c:v>36861</c:v>
                </c:pt>
                <c:pt idx="2791">
                  <c:v>36864</c:v>
                </c:pt>
                <c:pt idx="2792">
                  <c:v>36865</c:v>
                </c:pt>
                <c:pt idx="2793">
                  <c:v>36866</c:v>
                </c:pt>
                <c:pt idx="2794">
                  <c:v>36867</c:v>
                </c:pt>
                <c:pt idx="2795">
                  <c:v>36868</c:v>
                </c:pt>
                <c:pt idx="2796">
                  <c:v>36871</c:v>
                </c:pt>
                <c:pt idx="2797">
                  <c:v>36872</c:v>
                </c:pt>
                <c:pt idx="2798">
                  <c:v>36873</c:v>
                </c:pt>
                <c:pt idx="2799">
                  <c:v>36874</c:v>
                </c:pt>
                <c:pt idx="2800">
                  <c:v>36875</c:v>
                </c:pt>
                <c:pt idx="2801">
                  <c:v>36878</c:v>
                </c:pt>
                <c:pt idx="2802">
                  <c:v>36879</c:v>
                </c:pt>
                <c:pt idx="2803">
                  <c:v>36880</c:v>
                </c:pt>
                <c:pt idx="2804">
                  <c:v>36881</c:v>
                </c:pt>
                <c:pt idx="2805">
                  <c:v>36882</c:v>
                </c:pt>
                <c:pt idx="2806">
                  <c:v>36886</c:v>
                </c:pt>
                <c:pt idx="2807">
                  <c:v>36887</c:v>
                </c:pt>
                <c:pt idx="2808">
                  <c:v>36888</c:v>
                </c:pt>
                <c:pt idx="2809">
                  <c:v>36889</c:v>
                </c:pt>
                <c:pt idx="2810">
                  <c:v>36893</c:v>
                </c:pt>
                <c:pt idx="2811">
                  <c:v>36894</c:v>
                </c:pt>
                <c:pt idx="2812">
                  <c:v>36895</c:v>
                </c:pt>
                <c:pt idx="2813">
                  <c:v>36896</c:v>
                </c:pt>
                <c:pt idx="2814">
                  <c:v>36899</c:v>
                </c:pt>
                <c:pt idx="2815">
                  <c:v>36900</c:v>
                </c:pt>
                <c:pt idx="2816">
                  <c:v>36901</c:v>
                </c:pt>
                <c:pt idx="2817">
                  <c:v>36902</c:v>
                </c:pt>
                <c:pt idx="2818">
                  <c:v>36903</c:v>
                </c:pt>
                <c:pt idx="2819">
                  <c:v>36906</c:v>
                </c:pt>
                <c:pt idx="2820">
                  <c:v>36907</c:v>
                </c:pt>
                <c:pt idx="2821">
                  <c:v>36908</c:v>
                </c:pt>
                <c:pt idx="2822">
                  <c:v>36909</c:v>
                </c:pt>
                <c:pt idx="2823">
                  <c:v>36910</c:v>
                </c:pt>
                <c:pt idx="2824">
                  <c:v>36913</c:v>
                </c:pt>
                <c:pt idx="2825">
                  <c:v>36914</c:v>
                </c:pt>
                <c:pt idx="2826">
                  <c:v>36915</c:v>
                </c:pt>
                <c:pt idx="2827">
                  <c:v>36916</c:v>
                </c:pt>
                <c:pt idx="2828">
                  <c:v>36917</c:v>
                </c:pt>
                <c:pt idx="2829">
                  <c:v>36920</c:v>
                </c:pt>
                <c:pt idx="2830">
                  <c:v>36921</c:v>
                </c:pt>
                <c:pt idx="2831">
                  <c:v>36922</c:v>
                </c:pt>
                <c:pt idx="2832">
                  <c:v>36923</c:v>
                </c:pt>
                <c:pt idx="2833">
                  <c:v>36924</c:v>
                </c:pt>
                <c:pt idx="2834">
                  <c:v>36927</c:v>
                </c:pt>
                <c:pt idx="2835">
                  <c:v>36928</c:v>
                </c:pt>
                <c:pt idx="2836">
                  <c:v>36929</c:v>
                </c:pt>
                <c:pt idx="2837">
                  <c:v>36930</c:v>
                </c:pt>
                <c:pt idx="2838">
                  <c:v>36931</c:v>
                </c:pt>
                <c:pt idx="2839">
                  <c:v>36934</c:v>
                </c:pt>
                <c:pt idx="2840">
                  <c:v>36935</c:v>
                </c:pt>
                <c:pt idx="2841">
                  <c:v>36936</c:v>
                </c:pt>
                <c:pt idx="2842">
                  <c:v>36937</c:v>
                </c:pt>
                <c:pt idx="2843">
                  <c:v>36938</c:v>
                </c:pt>
                <c:pt idx="2844">
                  <c:v>36941</c:v>
                </c:pt>
                <c:pt idx="2845">
                  <c:v>36942</c:v>
                </c:pt>
                <c:pt idx="2846">
                  <c:v>36943</c:v>
                </c:pt>
                <c:pt idx="2847">
                  <c:v>36944</c:v>
                </c:pt>
                <c:pt idx="2848">
                  <c:v>36945</c:v>
                </c:pt>
                <c:pt idx="2849">
                  <c:v>36948</c:v>
                </c:pt>
                <c:pt idx="2850">
                  <c:v>36949</c:v>
                </c:pt>
                <c:pt idx="2851">
                  <c:v>36950</c:v>
                </c:pt>
                <c:pt idx="2852">
                  <c:v>36951</c:v>
                </c:pt>
                <c:pt idx="2853">
                  <c:v>36952</c:v>
                </c:pt>
                <c:pt idx="2854">
                  <c:v>36955</c:v>
                </c:pt>
                <c:pt idx="2855">
                  <c:v>36956</c:v>
                </c:pt>
                <c:pt idx="2856">
                  <c:v>36957</c:v>
                </c:pt>
                <c:pt idx="2857">
                  <c:v>36958</c:v>
                </c:pt>
                <c:pt idx="2858">
                  <c:v>36959</c:v>
                </c:pt>
                <c:pt idx="2859">
                  <c:v>36962</c:v>
                </c:pt>
                <c:pt idx="2860">
                  <c:v>36963</c:v>
                </c:pt>
                <c:pt idx="2861">
                  <c:v>36964</c:v>
                </c:pt>
                <c:pt idx="2862">
                  <c:v>36965</c:v>
                </c:pt>
                <c:pt idx="2863">
                  <c:v>36966</c:v>
                </c:pt>
                <c:pt idx="2864">
                  <c:v>36969</c:v>
                </c:pt>
                <c:pt idx="2865">
                  <c:v>36970</c:v>
                </c:pt>
                <c:pt idx="2866">
                  <c:v>36971</c:v>
                </c:pt>
                <c:pt idx="2867">
                  <c:v>36972</c:v>
                </c:pt>
                <c:pt idx="2868">
                  <c:v>36973</c:v>
                </c:pt>
                <c:pt idx="2869">
                  <c:v>36976</c:v>
                </c:pt>
                <c:pt idx="2870">
                  <c:v>36977</c:v>
                </c:pt>
                <c:pt idx="2871">
                  <c:v>36978</c:v>
                </c:pt>
                <c:pt idx="2872">
                  <c:v>36979</c:v>
                </c:pt>
                <c:pt idx="2873">
                  <c:v>36980</c:v>
                </c:pt>
                <c:pt idx="2874">
                  <c:v>36983</c:v>
                </c:pt>
                <c:pt idx="2875">
                  <c:v>36984</c:v>
                </c:pt>
                <c:pt idx="2876">
                  <c:v>36985</c:v>
                </c:pt>
                <c:pt idx="2877">
                  <c:v>36986</c:v>
                </c:pt>
                <c:pt idx="2878">
                  <c:v>36987</c:v>
                </c:pt>
                <c:pt idx="2879">
                  <c:v>36990</c:v>
                </c:pt>
                <c:pt idx="2880">
                  <c:v>36991</c:v>
                </c:pt>
                <c:pt idx="2881">
                  <c:v>36992</c:v>
                </c:pt>
                <c:pt idx="2882">
                  <c:v>36993</c:v>
                </c:pt>
                <c:pt idx="2883">
                  <c:v>36994</c:v>
                </c:pt>
                <c:pt idx="2884">
                  <c:v>36997</c:v>
                </c:pt>
                <c:pt idx="2885">
                  <c:v>36998</c:v>
                </c:pt>
                <c:pt idx="2886">
                  <c:v>36999</c:v>
                </c:pt>
                <c:pt idx="2887">
                  <c:v>37000</c:v>
                </c:pt>
                <c:pt idx="2888">
                  <c:v>37001</c:v>
                </c:pt>
                <c:pt idx="2889">
                  <c:v>37004</c:v>
                </c:pt>
                <c:pt idx="2890">
                  <c:v>37005</c:v>
                </c:pt>
                <c:pt idx="2891">
                  <c:v>37006</c:v>
                </c:pt>
                <c:pt idx="2892">
                  <c:v>37007</c:v>
                </c:pt>
                <c:pt idx="2893">
                  <c:v>37008</c:v>
                </c:pt>
                <c:pt idx="2894">
                  <c:v>37011</c:v>
                </c:pt>
                <c:pt idx="2895">
                  <c:v>37012</c:v>
                </c:pt>
                <c:pt idx="2896">
                  <c:v>37013</c:v>
                </c:pt>
                <c:pt idx="2897">
                  <c:v>37014</c:v>
                </c:pt>
                <c:pt idx="2898">
                  <c:v>37015</c:v>
                </c:pt>
                <c:pt idx="2899">
                  <c:v>37018</c:v>
                </c:pt>
                <c:pt idx="2900">
                  <c:v>37019</c:v>
                </c:pt>
                <c:pt idx="2901">
                  <c:v>37020</c:v>
                </c:pt>
                <c:pt idx="2902">
                  <c:v>37021</c:v>
                </c:pt>
                <c:pt idx="2903">
                  <c:v>37022</c:v>
                </c:pt>
                <c:pt idx="2904">
                  <c:v>37025</c:v>
                </c:pt>
                <c:pt idx="2905">
                  <c:v>37026</c:v>
                </c:pt>
                <c:pt idx="2906">
                  <c:v>37027</c:v>
                </c:pt>
                <c:pt idx="2907">
                  <c:v>37028</c:v>
                </c:pt>
                <c:pt idx="2908">
                  <c:v>37029</c:v>
                </c:pt>
                <c:pt idx="2909">
                  <c:v>37032</c:v>
                </c:pt>
                <c:pt idx="2910">
                  <c:v>37033</c:v>
                </c:pt>
                <c:pt idx="2911">
                  <c:v>37034</c:v>
                </c:pt>
                <c:pt idx="2912">
                  <c:v>37035</c:v>
                </c:pt>
                <c:pt idx="2913">
                  <c:v>37036</c:v>
                </c:pt>
                <c:pt idx="2914">
                  <c:v>37039</c:v>
                </c:pt>
                <c:pt idx="2915">
                  <c:v>37040</c:v>
                </c:pt>
                <c:pt idx="2916">
                  <c:v>37041</c:v>
                </c:pt>
                <c:pt idx="2917">
                  <c:v>37042</c:v>
                </c:pt>
                <c:pt idx="2918">
                  <c:v>37043</c:v>
                </c:pt>
                <c:pt idx="2919">
                  <c:v>37046</c:v>
                </c:pt>
                <c:pt idx="2920">
                  <c:v>37047</c:v>
                </c:pt>
                <c:pt idx="2921">
                  <c:v>37048</c:v>
                </c:pt>
                <c:pt idx="2922">
                  <c:v>37049</c:v>
                </c:pt>
                <c:pt idx="2923">
                  <c:v>37050</c:v>
                </c:pt>
                <c:pt idx="2924">
                  <c:v>37053</c:v>
                </c:pt>
                <c:pt idx="2925">
                  <c:v>37054</c:v>
                </c:pt>
                <c:pt idx="2926">
                  <c:v>37055</c:v>
                </c:pt>
                <c:pt idx="2927">
                  <c:v>37056</c:v>
                </c:pt>
                <c:pt idx="2928">
                  <c:v>37057</c:v>
                </c:pt>
                <c:pt idx="2929">
                  <c:v>37060</c:v>
                </c:pt>
                <c:pt idx="2930">
                  <c:v>37061</c:v>
                </c:pt>
                <c:pt idx="2931">
                  <c:v>37062</c:v>
                </c:pt>
                <c:pt idx="2932">
                  <c:v>37063</c:v>
                </c:pt>
                <c:pt idx="2933">
                  <c:v>37064</c:v>
                </c:pt>
                <c:pt idx="2934">
                  <c:v>37067</c:v>
                </c:pt>
                <c:pt idx="2935">
                  <c:v>37068</c:v>
                </c:pt>
                <c:pt idx="2936">
                  <c:v>37069</c:v>
                </c:pt>
                <c:pt idx="2937">
                  <c:v>37070</c:v>
                </c:pt>
                <c:pt idx="2938">
                  <c:v>37071</c:v>
                </c:pt>
                <c:pt idx="2939">
                  <c:v>37074</c:v>
                </c:pt>
                <c:pt idx="2940">
                  <c:v>37075</c:v>
                </c:pt>
                <c:pt idx="2941">
                  <c:v>37077</c:v>
                </c:pt>
                <c:pt idx="2942">
                  <c:v>37078</c:v>
                </c:pt>
                <c:pt idx="2943">
                  <c:v>37081</c:v>
                </c:pt>
                <c:pt idx="2944">
                  <c:v>37082</c:v>
                </c:pt>
                <c:pt idx="2945">
                  <c:v>37083</c:v>
                </c:pt>
                <c:pt idx="2946">
                  <c:v>37084</c:v>
                </c:pt>
                <c:pt idx="2947">
                  <c:v>37085</c:v>
                </c:pt>
                <c:pt idx="2948">
                  <c:v>37088</c:v>
                </c:pt>
                <c:pt idx="2949">
                  <c:v>37089</c:v>
                </c:pt>
                <c:pt idx="2950">
                  <c:v>37090</c:v>
                </c:pt>
                <c:pt idx="2951">
                  <c:v>37091</c:v>
                </c:pt>
                <c:pt idx="2952">
                  <c:v>37092</c:v>
                </c:pt>
                <c:pt idx="2953">
                  <c:v>37095</c:v>
                </c:pt>
                <c:pt idx="2954">
                  <c:v>37096</c:v>
                </c:pt>
                <c:pt idx="2955">
                  <c:v>37097</c:v>
                </c:pt>
                <c:pt idx="2956">
                  <c:v>37098</c:v>
                </c:pt>
                <c:pt idx="2957">
                  <c:v>37099</c:v>
                </c:pt>
                <c:pt idx="2958">
                  <c:v>37102</c:v>
                </c:pt>
                <c:pt idx="2959">
                  <c:v>37103</c:v>
                </c:pt>
                <c:pt idx="2960">
                  <c:v>37104</c:v>
                </c:pt>
                <c:pt idx="2961">
                  <c:v>37105</c:v>
                </c:pt>
                <c:pt idx="2962">
                  <c:v>37106</c:v>
                </c:pt>
                <c:pt idx="2963">
                  <c:v>37109</c:v>
                </c:pt>
                <c:pt idx="2964">
                  <c:v>37110</c:v>
                </c:pt>
                <c:pt idx="2965">
                  <c:v>37111</c:v>
                </c:pt>
                <c:pt idx="2966">
                  <c:v>37112</c:v>
                </c:pt>
                <c:pt idx="2967">
                  <c:v>37113</c:v>
                </c:pt>
                <c:pt idx="2968">
                  <c:v>37116</c:v>
                </c:pt>
                <c:pt idx="2969">
                  <c:v>37117</c:v>
                </c:pt>
                <c:pt idx="2970">
                  <c:v>37118</c:v>
                </c:pt>
                <c:pt idx="2971">
                  <c:v>37119</c:v>
                </c:pt>
                <c:pt idx="2972">
                  <c:v>37120</c:v>
                </c:pt>
                <c:pt idx="2973">
                  <c:v>37123</c:v>
                </c:pt>
                <c:pt idx="2974">
                  <c:v>37124</c:v>
                </c:pt>
                <c:pt idx="2975">
                  <c:v>37125</c:v>
                </c:pt>
                <c:pt idx="2976">
                  <c:v>37126</c:v>
                </c:pt>
                <c:pt idx="2977">
                  <c:v>37127</c:v>
                </c:pt>
                <c:pt idx="2978">
                  <c:v>37130</c:v>
                </c:pt>
                <c:pt idx="2979">
                  <c:v>37131</c:v>
                </c:pt>
                <c:pt idx="2980">
                  <c:v>37132</c:v>
                </c:pt>
                <c:pt idx="2981">
                  <c:v>37133</c:v>
                </c:pt>
                <c:pt idx="2982">
                  <c:v>37134</c:v>
                </c:pt>
                <c:pt idx="2983">
                  <c:v>37138</c:v>
                </c:pt>
                <c:pt idx="2984">
                  <c:v>37139</c:v>
                </c:pt>
                <c:pt idx="2985">
                  <c:v>37140</c:v>
                </c:pt>
                <c:pt idx="2986">
                  <c:v>37141</c:v>
                </c:pt>
                <c:pt idx="2987">
                  <c:v>37144</c:v>
                </c:pt>
                <c:pt idx="2988">
                  <c:v>37145</c:v>
                </c:pt>
                <c:pt idx="2989">
                  <c:v>37146</c:v>
                </c:pt>
                <c:pt idx="2990">
                  <c:v>37147</c:v>
                </c:pt>
                <c:pt idx="2991">
                  <c:v>37148</c:v>
                </c:pt>
                <c:pt idx="2992">
                  <c:v>37151</c:v>
                </c:pt>
                <c:pt idx="2993">
                  <c:v>37152</c:v>
                </c:pt>
                <c:pt idx="2994">
                  <c:v>37153</c:v>
                </c:pt>
                <c:pt idx="2995">
                  <c:v>37154</c:v>
                </c:pt>
                <c:pt idx="2996">
                  <c:v>37155</c:v>
                </c:pt>
                <c:pt idx="2997">
                  <c:v>37158</c:v>
                </c:pt>
                <c:pt idx="2998">
                  <c:v>37159</c:v>
                </c:pt>
                <c:pt idx="2999">
                  <c:v>37160</c:v>
                </c:pt>
                <c:pt idx="3000">
                  <c:v>37161</c:v>
                </c:pt>
                <c:pt idx="3001">
                  <c:v>37162</c:v>
                </c:pt>
                <c:pt idx="3002">
                  <c:v>37165</c:v>
                </c:pt>
                <c:pt idx="3003">
                  <c:v>37166</c:v>
                </c:pt>
                <c:pt idx="3004">
                  <c:v>37167</c:v>
                </c:pt>
                <c:pt idx="3005">
                  <c:v>37168</c:v>
                </c:pt>
                <c:pt idx="3006">
                  <c:v>37169</c:v>
                </c:pt>
                <c:pt idx="3007">
                  <c:v>37172</c:v>
                </c:pt>
                <c:pt idx="3008">
                  <c:v>37173</c:v>
                </c:pt>
                <c:pt idx="3009">
                  <c:v>37174</c:v>
                </c:pt>
                <c:pt idx="3010">
                  <c:v>37175</c:v>
                </c:pt>
                <c:pt idx="3011">
                  <c:v>37176</c:v>
                </c:pt>
                <c:pt idx="3012">
                  <c:v>37179</c:v>
                </c:pt>
                <c:pt idx="3013">
                  <c:v>37180</c:v>
                </c:pt>
                <c:pt idx="3014">
                  <c:v>37181</c:v>
                </c:pt>
                <c:pt idx="3015">
                  <c:v>37182</c:v>
                </c:pt>
                <c:pt idx="3016">
                  <c:v>37183</c:v>
                </c:pt>
                <c:pt idx="3017">
                  <c:v>37186</c:v>
                </c:pt>
                <c:pt idx="3018">
                  <c:v>37187</c:v>
                </c:pt>
                <c:pt idx="3019">
                  <c:v>37188</c:v>
                </c:pt>
                <c:pt idx="3020">
                  <c:v>37189</c:v>
                </c:pt>
                <c:pt idx="3021">
                  <c:v>37190</c:v>
                </c:pt>
                <c:pt idx="3022">
                  <c:v>37193</c:v>
                </c:pt>
                <c:pt idx="3023">
                  <c:v>37194</c:v>
                </c:pt>
                <c:pt idx="3024">
                  <c:v>37195</c:v>
                </c:pt>
                <c:pt idx="3025">
                  <c:v>37196</c:v>
                </c:pt>
                <c:pt idx="3026">
                  <c:v>37197</c:v>
                </c:pt>
                <c:pt idx="3027">
                  <c:v>37200</c:v>
                </c:pt>
                <c:pt idx="3028">
                  <c:v>37201</c:v>
                </c:pt>
                <c:pt idx="3029">
                  <c:v>37202</c:v>
                </c:pt>
                <c:pt idx="3030">
                  <c:v>37203</c:v>
                </c:pt>
                <c:pt idx="3031">
                  <c:v>37204</c:v>
                </c:pt>
                <c:pt idx="3032">
                  <c:v>37207</c:v>
                </c:pt>
                <c:pt idx="3033">
                  <c:v>37208</c:v>
                </c:pt>
                <c:pt idx="3034">
                  <c:v>37209</c:v>
                </c:pt>
                <c:pt idx="3035">
                  <c:v>37210</c:v>
                </c:pt>
                <c:pt idx="3036">
                  <c:v>37211</c:v>
                </c:pt>
                <c:pt idx="3037">
                  <c:v>37214</c:v>
                </c:pt>
                <c:pt idx="3038">
                  <c:v>37215</c:v>
                </c:pt>
                <c:pt idx="3039">
                  <c:v>37216</c:v>
                </c:pt>
                <c:pt idx="3040">
                  <c:v>37218</c:v>
                </c:pt>
                <c:pt idx="3041">
                  <c:v>37221</c:v>
                </c:pt>
                <c:pt idx="3042">
                  <c:v>37222</c:v>
                </c:pt>
                <c:pt idx="3043">
                  <c:v>37223</c:v>
                </c:pt>
                <c:pt idx="3044">
                  <c:v>37224</c:v>
                </c:pt>
                <c:pt idx="3045">
                  <c:v>37225</c:v>
                </c:pt>
                <c:pt idx="3046">
                  <c:v>37228</c:v>
                </c:pt>
                <c:pt idx="3047">
                  <c:v>37229</c:v>
                </c:pt>
                <c:pt idx="3048">
                  <c:v>37230</c:v>
                </c:pt>
                <c:pt idx="3049">
                  <c:v>37231</c:v>
                </c:pt>
                <c:pt idx="3050">
                  <c:v>37232</c:v>
                </c:pt>
                <c:pt idx="3051">
                  <c:v>37235</c:v>
                </c:pt>
                <c:pt idx="3052">
                  <c:v>37236</c:v>
                </c:pt>
                <c:pt idx="3053">
                  <c:v>37237</c:v>
                </c:pt>
                <c:pt idx="3054">
                  <c:v>37238</c:v>
                </c:pt>
                <c:pt idx="3055">
                  <c:v>37239</c:v>
                </c:pt>
                <c:pt idx="3056">
                  <c:v>37242</c:v>
                </c:pt>
                <c:pt idx="3057">
                  <c:v>37243</c:v>
                </c:pt>
                <c:pt idx="3058">
                  <c:v>37244</c:v>
                </c:pt>
                <c:pt idx="3059">
                  <c:v>37245</c:v>
                </c:pt>
                <c:pt idx="3060">
                  <c:v>37246</c:v>
                </c:pt>
                <c:pt idx="3061">
                  <c:v>37249</c:v>
                </c:pt>
                <c:pt idx="3062">
                  <c:v>37251</c:v>
                </c:pt>
                <c:pt idx="3063">
                  <c:v>37252</c:v>
                </c:pt>
                <c:pt idx="3064">
                  <c:v>37253</c:v>
                </c:pt>
                <c:pt idx="3065">
                  <c:v>37256</c:v>
                </c:pt>
                <c:pt idx="3066">
                  <c:v>37258</c:v>
                </c:pt>
                <c:pt idx="3067">
                  <c:v>37259</c:v>
                </c:pt>
                <c:pt idx="3068">
                  <c:v>37260</c:v>
                </c:pt>
                <c:pt idx="3069">
                  <c:v>37263</c:v>
                </c:pt>
                <c:pt idx="3070">
                  <c:v>37264</c:v>
                </c:pt>
                <c:pt idx="3071">
                  <c:v>37265</c:v>
                </c:pt>
                <c:pt idx="3072">
                  <c:v>37266</c:v>
                </c:pt>
                <c:pt idx="3073">
                  <c:v>37267</c:v>
                </c:pt>
                <c:pt idx="3074">
                  <c:v>37270</c:v>
                </c:pt>
                <c:pt idx="3075">
                  <c:v>37271</c:v>
                </c:pt>
                <c:pt idx="3076">
                  <c:v>37272</c:v>
                </c:pt>
                <c:pt idx="3077">
                  <c:v>37273</c:v>
                </c:pt>
                <c:pt idx="3078">
                  <c:v>37274</c:v>
                </c:pt>
                <c:pt idx="3079">
                  <c:v>37278</c:v>
                </c:pt>
                <c:pt idx="3080">
                  <c:v>37279</c:v>
                </c:pt>
                <c:pt idx="3081">
                  <c:v>37280</c:v>
                </c:pt>
                <c:pt idx="3082">
                  <c:v>37281</c:v>
                </c:pt>
                <c:pt idx="3083">
                  <c:v>37284</c:v>
                </c:pt>
                <c:pt idx="3084">
                  <c:v>37285</c:v>
                </c:pt>
                <c:pt idx="3085">
                  <c:v>37286</c:v>
                </c:pt>
                <c:pt idx="3086">
                  <c:v>37287</c:v>
                </c:pt>
                <c:pt idx="3087">
                  <c:v>37288</c:v>
                </c:pt>
                <c:pt idx="3088">
                  <c:v>37291</c:v>
                </c:pt>
                <c:pt idx="3089">
                  <c:v>37292</c:v>
                </c:pt>
                <c:pt idx="3090">
                  <c:v>37293</c:v>
                </c:pt>
                <c:pt idx="3091">
                  <c:v>37294</c:v>
                </c:pt>
                <c:pt idx="3092">
                  <c:v>37295</c:v>
                </c:pt>
                <c:pt idx="3093">
                  <c:v>37298</c:v>
                </c:pt>
                <c:pt idx="3094">
                  <c:v>37299</c:v>
                </c:pt>
                <c:pt idx="3095">
                  <c:v>37300</c:v>
                </c:pt>
                <c:pt idx="3096">
                  <c:v>37301</c:v>
                </c:pt>
                <c:pt idx="3097">
                  <c:v>37302</c:v>
                </c:pt>
                <c:pt idx="3098">
                  <c:v>37306</c:v>
                </c:pt>
                <c:pt idx="3099">
                  <c:v>37307</c:v>
                </c:pt>
                <c:pt idx="3100">
                  <c:v>37308</c:v>
                </c:pt>
                <c:pt idx="3101">
                  <c:v>37309</c:v>
                </c:pt>
                <c:pt idx="3102">
                  <c:v>37312</c:v>
                </c:pt>
                <c:pt idx="3103">
                  <c:v>37313</c:v>
                </c:pt>
                <c:pt idx="3104">
                  <c:v>37314</c:v>
                </c:pt>
                <c:pt idx="3105">
                  <c:v>37315</c:v>
                </c:pt>
                <c:pt idx="3106">
                  <c:v>37316</c:v>
                </c:pt>
                <c:pt idx="3107">
                  <c:v>37319</c:v>
                </c:pt>
                <c:pt idx="3108">
                  <c:v>37320</c:v>
                </c:pt>
                <c:pt idx="3109">
                  <c:v>37321</c:v>
                </c:pt>
                <c:pt idx="3110">
                  <c:v>37322</c:v>
                </c:pt>
                <c:pt idx="3111">
                  <c:v>37323</c:v>
                </c:pt>
                <c:pt idx="3112">
                  <c:v>37326</c:v>
                </c:pt>
                <c:pt idx="3113">
                  <c:v>37327</c:v>
                </c:pt>
                <c:pt idx="3114">
                  <c:v>37328</c:v>
                </c:pt>
                <c:pt idx="3115">
                  <c:v>37329</c:v>
                </c:pt>
                <c:pt idx="3116">
                  <c:v>37330</c:v>
                </c:pt>
                <c:pt idx="3117">
                  <c:v>37333</c:v>
                </c:pt>
                <c:pt idx="3118">
                  <c:v>37334</c:v>
                </c:pt>
                <c:pt idx="3119">
                  <c:v>37335</c:v>
                </c:pt>
                <c:pt idx="3120">
                  <c:v>37336</c:v>
                </c:pt>
                <c:pt idx="3121">
                  <c:v>37337</c:v>
                </c:pt>
                <c:pt idx="3122">
                  <c:v>37340</c:v>
                </c:pt>
                <c:pt idx="3123">
                  <c:v>37341</c:v>
                </c:pt>
                <c:pt idx="3124">
                  <c:v>37342</c:v>
                </c:pt>
                <c:pt idx="3125">
                  <c:v>37343</c:v>
                </c:pt>
                <c:pt idx="3126">
                  <c:v>37347</c:v>
                </c:pt>
                <c:pt idx="3127">
                  <c:v>37348</c:v>
                </c:pt>
                <c:pt idx="3128">
                  <c:v>37349</c:v>
                </c:pt>
                <c:pt idx="3129">
                  <c:v>37350</c:v>
                </c:pt>
                <c:pt idx="3130">
                  <c:v>37351</c:v>
                </c:pt>
                <c:pt idx="3131">
                  <c:v>37354</c:v>
                </c:pt>
                <c:pt idx="3132">
                  <c:v>37355</c:v>
                </c:pt>
                <c:pt idx="3133">
                  <c:v>37356</c:v>
                </c:pt>
                <c:pt idx="3134">
                  <c:v>37357</c:v>
                </c:pt>
                <c:pt idx="3135">
                  <c:v>37358</c:v>
                </c:pt>
                <c:pt idx="3136">
                  <c:v>37361</c:v>
                </c:pt>
                <c:pt idx="3137">
                  <c:v>37362</c:v>
                </c:pt>
                <c:pt idx="3138">
                  <c:v>37363</c:v>
                </c:pt>
                <c:pt idx="3139">
                  <c:v>37364</c:v>
                </c:pt>
                <c:pt idx="3140">
                  <c:v>37365</c:v>
                </c:pt>
                <c:pt idx="3141">
                  <c:v>37368</c:v>
                </c:pt>
                <c:pt idx="3142">
                  <c:v>37369</c:v>
                </c:pt>
                <c:pt idx="3143">
                  <c:v>37370</c:v>
                </c:pt>
                <c:pt idx="3144">
                  <c:v>37371</c:v>
                </c:pt>
                <c:pt idx="3145">
                  <c:v>37372</c:v>
                </c:pt>
                <c:pt idx="3146">
                  <c:v>37375</c:v>
                </c:pt>
                <c:pt idx="3147">
                  <c:v>37376</c:v>
                </c:pt>
                <c:pt idx="3148">
                  <c:v>37377</c:v>
                </c:pt>
                <c:pt idx="3149">
                  <c:v>37378</c:v>
                </c:pt>
                <c:pt idx="3150">
                  <c:v>37379</c:v>
                </c:pt>
                <c:pt idx="3151">
                  <c:v>37382</c:v>
                </c:pt>
                <c:pt idx="3152">
                  <c:v>37383</c:v>
                </c:pt>
                <c:pt idx="3153">
                  <c:v>37384</c:v>
                </c:pt>
                <c:pt idx="3154">
                  <c:v>37385</c:v>
                </c:pt>
                <c:pt idx="3155">
                  <c:v>37386</c:v>
                </c:pt>
                <c:pt idx="3156">
                  <c:v>37389</c:v>
                </c:pt>
                <c:pt idx="3157">
                  <c:v>37390</c:v>
                </c:pt>
                <c:pt idx="3158">
                  <c:v>37391</c:v>
                </c:pt>
                <c:pt idx="3159">
                  <c:v>37392</c:v>
                </c:pt>
                <c:pt idx="3160">
                  <c:v>37393</c:v>
                </c:pt>
                <c:pt idx="3161">
                  <c:v>37396</c:v>
                </c:pt>
                <c:pt idx="3162">
                  <c:v>37397</c:v>
                </c:pt>
                <c:pt idx="3163">
                  <c:v>37398</c:v>
                </c:pt>
                <c:pt idx="3164">
                  <c:v>37399</c:v>
                </c:pt>
                <c:pt idx="3165">
                  <c:v>37400</c:v>
                </c:pt>
                <c:pt idx="3166">
                  <c:v>37404</c:v>
                </c:pt>
                <c:pt idx="3167">
                  <c:v>37405</c:v>
                </c:pt>
                <c:pt idx="3168">
                  <c:v>37406</c:v>
                </c:pt>
                <c:pt idx="3169">
                  <c:v>37407</c:v>
                </c:pt>
                <c:pt idx="3170">
                  <c:v>37410</c:v>
                </c:pt>
                <c:pt idx="3171">
                  <c:v>37411</c:v>
                </c:pt>
                <c:pt idx="3172">
                  <c:v>37412</c:v>
                </c:pt>
                <c:pt idx="3173">
                  <c:v>37413</c:v>
                </c:pt>
                <c:pt idx="3174">
                  <c:v>37414</c:v>
                </c:pt>
                <c:pt idx="3175">
                  <c:v>37417</c:v>
                </c:pt>
                <c:pt idx="3176">
                  <c:v>37418</c:v>
                </c:pt>
                <c:pt idx="3177">
                  <c:v>37419</c:v>
                </c:pt>
                <c:pt idx="3178">
                  <c:v>37420</c:v>
                </c:pt>
                <c:pt idx="3179">
                  <c:v>37421</c:v>
                </c:pt>
                <c:pt idx="3180">
                  <c:v>37424</c:v>
                </c:pt>
                <c:pt idx="3181">
                  <c:v>37425</c:v>
                </c:pt>
                <c:pt idx="3182">
                  <c:v>37426</c:v>
                </c:pt>
                <c:pt idx="3183">
                  <c:v>37427</c:v>
                </c:pt>
                <c:pt idx="3184">
                  <c:v>37428</c:v>
                </c:pt>
                <c:pt idx="3185">
                  <c:v>37431</c:v>
                </c:pt>
                <c:pt idx="3186">
                  <c:v>37432</c:v>
                </c:pt>
                <c:pt idx="3187">
                  <c:v>37433</c:v>
                </c:pt>
                <c:pt idx="3188">
                  <c:v>37434</c:v>
                </c:pt>
                <c:pt idx="3189">
                  <c:v>37435</c:v>
                </c:pt>
                <c:pt idx="3190">
                  <c:v>37438</c:v>
                </c:pt>
                <c:pt idx="3191">
                  <c:v>37439</c:v>
                </c:pt>
                <c:pt idx="3192">
                  <c:v>37440</c:v>
                </c:pt>
                <c:pt idx="3193">
                  <c:v>37442</c:v>
                </c:pt>
                <c:pt idx="3194">
                  <c:v>37445</c:v>
                </c:pt>
                <c:pt idx="3195">
                  <c:v>37446</c:v>
                </c:pt>
                <c:pt idx="3196">
                  <c:v>37447</c:v>
                </c:pt>
                <c:pt idx="3197">
                  <c:v>37448</c:v>
                </c:pt>
                <c:pt idx="3198">
                  <c:v>37449</c:v>
                </c:pt>
                <c:pt idx="3199">
                  <c:v>37452</c:v>
                </c:pt>
                <c:pt idx="3200">
                  <c:v>37453</c:v>
                </c:pt>
                <c:pt idx="3201">
                  <c:v>37454</c:v>
                </c:pt>
                <c:pt idx="3202">
                  <c:v>37455</c:v>
                </c:pt>
                <c:pt idx="3203">
                  <c:v>37456</c:v>
                </c:pt>
                <c:pt idx="3204">
                  <c:v>37459</c:v>
                </c:pt>
                <c:pt idx="3205">
                  <c:v>37460</c:v>
                </c:pt>
                <c:pt idx="3206">
                  <c:v>37461</c:v>
                </c:pt>
                <c:pt idx="3207">
                  <c:v>37462</c:v>
                </c:pt>
                <c:pt idx="3208">
                  <c:v>37463</c:v>
                </c:pt>
                <c:pt idx="3209">
                  <c:v>37466</c:v>
                </c:pt>
                <c:pt idx="3210">
                  <c:v>37467</c:v>
                </c:pt>
                <c:pt idx="3211">
                  <c:v>37468</c:v>
                </c:pt>
                <c:pt idx="3212">
                  <c:v>37469</c:v>
                </c:pt>
                <c:pt idx="3213">
                  <c:v>37470</c:v>
                </c:pt>
                <c:pt idx="3214">
                  <c:v>37473</c:v>
                </c:pt>
                <c:pt idx="3215">
                  <c:v>37474</c:v>
                </c:pt>
                <c:pt idx="3216">
                  <c:v>37475</c:v>
                </c:pt>
                <c:pt idx="3217">
                  <c:v>37476</c:v>
                </c:pt>
                <c:pt idx="3218">
                  <c:v>37477</c:v>
                </c:pt>
                <c:pt idx="3219">
                  <c:v>37480</c:v>
                </c:pt>
                <c:pt idx="3220">
                  <c:v>37481</c:v>
                </c:pt>
                <c:pt idx="3221">
                  <c:v>37482</c:v>
                </c:pt>
                <c:pt idx="3222">
                  <c:v>37483</c:v>
                </c:pt>
                <c:pt idx="3223">
                  <c:v>37484</c:v>
                </c:pt>
                <c:pt idx="3224">
                  <c:v>37487</c:v>
                </c:pt>
                <c:pt idx="3225">
                  <c:v>37488</c:v>
                </c:pt>
                <c:pt idx="3226">
                  <c:v>37489</c:v>
                </c:pt>
                <c:pt idx="3227">
                  <c:v>37490</c:v>
                </c:pt>
                <c:pt idx="3228">
                  <c:v>37491</c:v>
                </c:pt>
                <c:pt idx="3229">
                  <c:v>37494</c:v>
                </c:pt>
                <c:pt idx="3230">
                  <c:v>37495</c:v>
                </c:pt>
                <c:pt idx="3231">
                  <c:v>37496</c:v>
                </c:pt>
                <c:pt idx="3232">
                  <c:v>37497</c:v>
                </c:pt>
                <c:pt idx="3233">
                  <c:v>37498</c:v>
                </c:pt>
                <c:pt idx="3234">
                  <c:v>37502</c:v>
                </c:pt>
                <c:pt idx="3235">
                  <c:v>37503</c:v>
                </c:pt>
                <c:pt idx="3236">
                  <c:v>37504</c:v>
                </c:pt>
                <c:pt idx="3237">
                  <c:v>37505</c:v>
                </c:pt>
                <c:pt idx="3238">
                  <c:v>37508</c:v>
                </c:pt>
                <c:pt idx="3239">
                  <c:v>37509</c:v>
                </c:pt>
                <c:pt idx="3240">
                  <c:v>37510</c:v>
                </c:pt>
                <c:pt idx="3241">
                  <c:v>37511</c:v>
                </c:pt>
                <c:pt idx="3242">
                  <c:v>37512</c:v>
                </c:pt>
                <c:pt idx="3243">
                  <c:v>37515</c:v>
                </c:pt>
                <c:pt idx="3244">
                  <c:v>37516</c:v>
                </c:pt>
                <c:pt idx="3245">
                  <c:v>37517</c:v>
                </c:pt>
                <c:pt idx="3246">
                  <c:v>37518</c:v>
                </c:pt>
                <c:pt idx="3247">
                  <c:v>37519</c:v>
                </c:pt>
                <c:pt idx="3248">
                  <c:v>37522</c:v>
                </c:pt>
                <c:pt idx="3249">
                  <c:v>37523</c:v>
                </c:pt>
                <c:pt idx="3250">
                  <c:v>37524</c:v>
                </c:pt>
                <c:pt idx="3251">
                  <c:v>37525</c:v>
                </c:pt>
                <c:pt idx="3252">
                  <c:v>37526</c:v>
                </c:pt>
                <c:pt idx="3253">
                  <c:v>37529</c:v>
                </c:pt>
                <c:pt idx="3254">
                  <c:v>37530</c:v>
                </c:pt>
                <c:pt idx="3255">
                  <c:v>37531</c:v>
                </c:pt>
                <c:pt idx="3256">
                  <c:v>37532</c:v>
                </c:pt>
                <c:pt idx="3257">
                  <c:v>37533</c:v>
                </c:pt>
                <c:pt idx="3258">
                  <c:v>37536</c:v>
                </c:pt>
                <c:pt idx="3259">
                  <c:v>37537</c:v>
                </c:pt>
                <c:pt idx="3260">
                  <c:v>37538</c:v>
                </c:pt>
                <c:pt idx="3261">
                  <c:v>37539</c:v>
                </c:pt>
                <c:pt idx="3262">
                  <c:v>37540</c:v>
                </c:pt>
                <c:pt idx="3263">
                  <c:v>37543</c:v>
                </c:pt>
                <c:pt idx="3264">
                  <c:v>37544</c:v>
                </c:pt>
                <c:pt idx="3265">
                  <c:v>37545</c:v>
                </c:pt>
                <c:pt idx="3266">
                  <c:v>37546</c:v>
                </c:pt>
                <c:pt idx="3267">
                  <c:v>37547</c:v>
                </c:pt>
                <c:pt idx="3268">
                  <c:v>37550</c:v>
                </c:pt>
                <c:pt idx="3269">
                  <c:v>37551</c:v>
                </c:pt>
                <c:pt idx="3270">
                  <c:v>37552</c:v>
                </c:pt>
                <c:pt idx="3271">
                  <c:v>37553</c:v>
                </c:pt>
                <c:pt idx="3272">
                  <c:v>37554</c:v>
                </c:pt>
                <c:pt idx="3273">
                  <c:v>37557</c:v>
                </c:pt>
                <c:pt idx="3274">
                  <c:v>37558</c:v>
                </c:pt>
                <c:pt idx="3275">
                  <c:v>37559</c:v>
                </c:pt>
                <c:pt idx="3276">
                  <c:v>37560</c:v>
                </c:pt>
                <c:pt idx="3277">
                  <c:v>37561</c:v>
                </c:pt>
                <c:pt idx="3278">
                  <c:v>37564</c:v>
                </c:pt>
                <c:pt idx="3279">
                  <c:v>37565</c:v>
                </c:pt>
                <c:pt idx="3280">
                  <c:v>37566</c:v>
                </c:pt>
                <c:pt idx="3281">
                  <c:v>37567</c:v>
                </c:pt>
                <c:pt idx="3282">
                  <c:v>37568</c:v>
                </c:pt>
                <c:pt idx="3283">
                  <c:v>37571</c:v>
                </c:pt>
                <c:pt idx="3284">
                  <c:v>37572</c:v>
                </c:pt>
                <c:pt idx="3285">
                  <c:v>37573</c:v>
                </c:pt>
                <c:pt idx="3286">
                  <c:v>37574</c:v>
                </c:pt>
                <c:pt idx="3287">
                  <c:v>37575</c:v>
                </c:pt>
                <c:pt idx="3288">
                  <c:v>37578</c:v>
                </c:pt>
                <c:pt idx="3289">
                  <c:v>37579</c:v>
                </c:pt>
                <c:pt idx="3290">
                  <c:v>37580</c:v>
                </c:pt>
                <c:pt idx="3291">
                  <c:v>37581</c:v>
                </c:pt>
                <c:pt idx="3292">
                  <c:v>37582</c:v>
                </c:pt>
                <c:pt idx="3293">
                  <c:v>37585</c:v>
                </c:pt>
                <c:pt idx="3294">
                  <c:v>37586</c:v>
                </c:pt>
                <c:pt idx="3295">
                  <c:v>37587</c:v>
                </c:pt>
                <c:pt idx="3296">
                  <c:v>37589</c:v>
                </c:pt>
                <c:pt idx="3297">
                  <c:v>37592</c:v>
                </c:pt>
                <c:pt idx="3298">
                  <c:v>37593</c:v>
                </c:pt>
                <c:pt idx="3299">
                  <c:v>37594</c:v>
                </c:pt>
                <c:pt idx="3300">
                  <c:v>37595</c:v>
                </c:pt>
                <c:pt idx="3301">
                  <c:v>37596</c:v>
                </c:pt>
                <c:pt idx="3302">
                  <c:v>37599</c:v>
                </c:pt>
                <c:pt idx="3303">
                  <c:v>37600</c:v>
                </c:pt>
                <c:pt idx="3304">
                  <c:v>37601</c:v>
                </c:pt>
                <c:pt idx="3305">
                  <c:v>37602</c:v>
                </c:pt>
                <c:pt idx="3306">
                  <c:v>37603</c:v>
                </c:pt>
                <c:pt idx="3307">
                  <c:v>37606</c:v>
                </c:pt>
                <c:pt idx="3308">
                  <c:v>37607</c:v>
                </c:pt>
                <c:pt idx="3309">
                  <c:v>37608</c:v>
                </c:pt>
                <c:pt idx="3310">
                  <c:v>37609</c:v>
                </c:pt>
                <c:pt idx="3311">
                  <c:v>37610</c:v>
                </c:pt>
                <c:pt idx="3312">
                  <c:v>37613</c:v>
                </c:pt>
                <c:pt idx="3313">
                  <c:v>37614</c:v>
                </c:pt>
                <c:pt idx="3314">
                  <c:v>37616</c:v>
                </c:pt>
                <c:pt idx="3315">
                  <c:v>37617</c:v>
                </c:pt>
                <c:pt idx="3316">
                  <c:v>37620</c:v>
                </c:pt>
                <c:pt idx="3317">
                  <c:v>37621</c:v>
                </c:pt>
                <c:pt idx="3318">
                  <c:v>37623</c:v>
                </c:pt>
                <c:pt idx="3319">
                  <c:v>37624</c:v>
                </c:pt>
                <c:pt idx="3320">
                  <c:v>37627</c:v>
                </c:pt>
                <c:pt idx="3321">
                  <c:v>37628</c:v>
                </c:pt>
                <c:pt idx="3322">
                  <c:v>37629</c:v>
                </c:pt>
                <c:pt idx="3323">
                  <c:v>37630</c:v>
                </c:pt>
                <c:pt idx="3324">
                  <c:v>37631</c:v>
                </c:pt>
                <c:pt idx="3325">
                  <c:v>37634</c:v>
                </c:pt>
                <c:pt idx="3326">
                  <c:v>37635</c:v>
                </c:pt>
                <c:pt idx="3327">
                  <c:v>37636</c:v>
                </c:pt>
                <c:pt idx="3328">
                  <c:v>37637</c:v>
                </c:pt>
                <c:pt idx="3329">
                  <c:v>37638</c:v>
                </c:pt>
                <c:pt idx="3330">
                  <c:v>37642</c:v>
                </c:pt>
                <c:pt idx="3331">
                  <c:v>37643</c:v>
                </c:pt>
                <c:pt idx="3332">
                  <c:v>37644</c:v>
                </c:pt>
                <c:pt idx="3333">
                  <c:v>37645</c:v>
                </c:pt>
                <c:pt idx="3334">
                  <c:v>37648</c:v>
                </c:pt>
                <c:pt idx="3335">
                  <c:v>37649</c:v>
                </c:pt>
                <c:pt idx="3336">
                  <c:v>37650</c:v>
                </c:pt>
                <c:pt idx="3337">
                  <c:v>37651</c:v>
                </c:pt>
                <c:pt idx="3338">
                  <c:v>37652</c:v>
                </c:pt>
                <c:pt idx="3339">
                  <c:v>37655</c:v>
                </c:pt>
                <c:pt idx="3340">
                  <c:v>37656</c:v>
                </c:pt>
                <c:pt idx="3341">
                  <c:v>37657</c:v>
                </c:pt>
                <c:pt idx="3342">
                  <c:v>37658</c:v>
                </c:pt>
                <c:pt idx="3343">
                  <c:v>37659</c:v>
                </c:pt>
                <c:pt idx="3344">
                  <c:v>37662</c:v>
                </c:pt>
                <c:pt idx="3345">
                  <c:v>37663</c:v>
                </c:pt>
                <c:pt idx="3346">
                  <c:v>37664</c:v>
                </c:pt>
                <c:pt idx="3347">
                  <c:v>37665</c:v>
                </c:pt>
                <c:pt idx="3348">
                  <c:v>37666</c:v>
                </c:pt>
                <c:pt idx="3349">
                  <c:v>37670</c:v>
                </c:pt>
                <c:pt idx="3350">
                  <c:v>37671</c:v>
                </c:pt>
                <c:pt idx="3351">
                  <c:v>37672</c:v>
                </c:pt>
                <c:pt idx="3352">
                  <c:v>37673</c:v>
                </c:pt>
                <c:pt idx="3353">
                  <c:v>37676</c:v>
                </c:pt>
                <c:pt idx="3354">
                  <c:v>37677</c:v>
                </c:pt>
                <c:pt idx="3355">
                  <c:v>37678</c:v>
                </c:pt>
                <c:pt idx="3356">
                  <c:v>37679</c:v>
                </c:pt>
                <c:pt idx="3357">
                  <c:v>37680</c:v>
                </c:pt>
                <c:pt idx="3358">
                  <c:v>37683</c:v>
                </c:pt>
                <c:pt idx="3359">
                  <c:v>37684</c:v>
                </c:pt>
                <c:pt idx="3360">
                  <c:v>37685</c:v>
                </c:pt>
                <c:pt idx="3361">
                  <c:v>37686</c:v>
                </c:pt>
                <c:pt idx="3362">
                  <c:v>37687</c:v>
                </c:pt>
                <c:pt idx="3363">
                  <c:v>37690</c:v>
                </c:pt>
                <c:pt idx="3364">
                  <c:v>37691</c:v>
                </c:pt>
                <c:pt idx="3365">
                  <c:v>37692</c:v>
                </c:pt>
                <c:pt idx="3366">
                  <c:v>37693</c:v>
                </c:pt>
                <c:pt idx="3367">
                  <c:v>37694</c:v>
                </c:pt>
                <c:pt idx="3368">
                  <c:v>37697</c:v>
                </c:pt>
                <c:pt idx="3369">
                  <c:v>37698</c:v>
                </c:pt>
                <c:pt idx="3370">
                  <c:v>37699</c:v>
                </c:pt>
                <c:pt idx="3371">
                  <c:v>37700</c:v>
                </c:pt>
                <c:pt idx="3372">
                  <c:v>37701</c:v>
                </c:pt>
                <c:pt idx="3373">
                  <c:v>37704</c:v>
                </c:pt>
                <c:pt idx="3374">
                  <c:v>37705</c:v>
                </c:pt>
                <c:pt idx="3375">
                  <c:v>37706</c:v>
                </c:pt>
                <c:pt idx="3376">
                  <c:v>37707</c:v>
                </c:pt>
                <c:pt idx="3377">
                  <c:v>37708</c:v>
                </c:pt>
                <c:pt idx="3378">
                  <c:v>37711</c:v>
                </c:pt>
                <c:pt idx="3379">
                  <c:v>37712</c:v>
                </c:pt>
                <c:pt idx="3380">
                  <c:v>37713</c:v>
                </c:pt>
                <c:pt idx="3381">
                  <c:v>37714</c:v>
                </c:pt>
                <c:pt idx="3382">
                  <c:v>37715</c:v>
                </c:pt>
                <c:pt idx="3383">
                  <c:v>37718</c:v>
                </c:pt>
                <c:pt idx="3384">
                  <c:v>37719</c:v>
                </c:pt>
                <c:pt idx="3385">
                  <c:v>37720</c:v>
                </c:pt>
                <c:pt idx="3386">
                  <c:v>37721</c:v>
                </c:pt>
                <c:pt idx="3387">
                  <c:v>37722</c:v>
                </c:pt>
                <c:pt idx="3388">
                  <c:v>37725</c:v>
                </c:pt>
                <c:pt idx="3389">
                  <c:v>37726</c:v>
                </c:pt>
                <c:pt idx="3390">
                  <c:v>37727</c:v>
                </c:pt>
                <c:pt idx="3391">
                  <c:v>37728</c:v>
                </c:pt>
                <c:pt idx="3392">
                  <c:v>37732</c:v>
                </c:pt>
                <c:pt idx="3393">
                  <c:v>37733</c:v>
                </c:pt>
                <c:pt idx="3394">
                  <c:v>37734</c:v>
                </c:pt>
                <c:pt idx="3395">
                  <c:v>37735</c:v>
                </c:pt>
                <c:pt idx="3396">
                  <c:v>37736</c:v>
                </c:pt>
                <c:pt idx="3397">
                  <c:v>37739</c:v>
                </c:pt>
                <c:pt idx="3398">
                  <c:v>37740</c:v>
                </c:pt>
                <c:pt idx="3399">
                  <c:v>37741</c:v>
                </c:pt>
                <c:pt idx="3400">
                  <c:v>37742</c:v>
                </c:pt>
                <c:pt idx="3401">
                  <c:v>37743</c:v>
                </c:pt>
                <c:pt idx="3402">
                  <c:v>37746</c:v>
                </c:pt>
                <c:pt idx="3403">
                  <c:v>37747</c:v>
                </c:pt>
                <c:pt idx="3404">
                  <c:v>37748</c:v>
                </c:pt>
                <c:pt idx="3405">
                  <c:v>37749</c:v>
                </c:pt>
                <c:pt idx="3406">
                  <c:v>37750</c:v>
                </c:pt>
                <c:pt idx="3407">
                  <c:v>37753</c:v>
                </c:pt>
                <c:pt idx="3408">
                  <c:v>37754</c:v>
                </c:pt>
                <c:pt idx="3409">
                  <c:v>37755</c:v>
                </c:pt>
                <c:pt idx="3410">
                  <c:v>37756</c:v>
                </c:pt>
                <c:pt idx="3411">
                  <c:v>37757</c:v>
                </c:pt>
                <c:pt idx="3412">
                  <c:v>37760</c:v>
                </c:pt>
                <c:pt idx="3413">
                  <c:v>37761</c:v>
                </c:pt>
                <c:pt idx="3414">
                  <c:v>37762</c:v>
                </c:pt>
                <c:pt idx="3415">
                  <c:v>37763</c:v>
                </c:pt>
                <c:pt idx="3416">
                  <c:v>37764</c:v>
                </c:pt>
                <c:pt idx="3417">
                  <c:v>37768</c:v>
                </c:pt>
                <c:pt idx="3418">
                  <c:v>37769</c:v>
                </c:pt>
                <c:pt idx="3419">
                  <c:v>37770</c:v>
                </c:pt>
                <c:pt idx="3420">
                  <c:v>37771</c:v>
                </c:pt>
                <c:pt idx="3421">
                  <c:v>37774</c:v>
                </c:pt>
                <c:pt idx="3422">
                  <c:v>37775</c:v>
                </c:pt>
                <c:pt idx="3423">
                  <c:v>37776</c:v>
                </c:pt>
                <c:pt idx="3424">
                  <c:v>37777</c:v>
                </c:pt>
                <c:pt idx="3425">
                  <c:v>37778</c:v>
                </c:pt>
                <c:pt idx="3426">
                  <c:v>37781</c:v>
                </c:pt>
                <c:pt idx="3427">
                  <c:v>37782</c:v>
                </c:pt>
                <c:pt idx="3428">
                  <c:v>37783</c:v>
                </c:pt>
                <c:pt idx="3429">
                  <c:v>37784</c:v>
                </c:pt>
                <c:pt idx="3430">
                  <c:v>37785</c:v>
                </c:pt>
                <c:pt idx="3431">
                  <c:v>37788</c:v>
                </c:pt>
                <c:pt idx="3432">
                  <c:v>37789</c:v>
                </c:pt>
                <c:pt idx="3433">
                  <c:v>37790</c:v>
                </c:pt>
                <c:pt idx="3434">
                  <c:v>37791</c:v>
                </c:pt>
                <c:pt idx="3435">
                  <c:v>37792</c:v>
                </c:pt>
                <c:pt idx="3436">
                  <c:v>37795</c:v>
                </c:pt>
                <c:pt idx="3437">
                  <c:v>37796</c:v>
                </c:pt>
                <c:pt idx="3438">
                  <c:v>37797</c:v>
                </c:pt>
                <c:pt idx="3439">
                  <c:v>37798</c:v>
                </c:pt>
                <c:pt idx="3440">
                  <c:v>37799</c:v>
                </c:pt>
                <c:pt idx="3441">
                  <c:v>37802</c:v>
                </c:pt>
                <c:pt idx="3442">
                  <c:v>37803</c:v>
                </c:pt>
                <c:pt idx="3443">
                  <c:v>37804</c:v>
                </c:pt>
                <c:pt idx="3444">
                  <c:v>37805</c:v>
                </c:pt>
                <c:pt idx="3445">
                  <c:v>37809</c:v>
                </c:pt>
                <c:pt idx="3446">
                  <c:v>37810</c:v>
                </c:pt>
                <c:pt idx="3447">
                  <c:v>37811</c:v>
                </c:pt>
                <c:pt idx="3448">
                  <c:v>37812</c:v>
                </c:pt>
                <c:pt idx="3449">
                  <c:v>37813</c:v>
                </c:pt>
                <c:pt idx="3450">
                  <c:v>37816</c:v>
                </c:pt>
                <c:pt idx="3451">
                  <c:v>37817</c:v>
                </c:pt>
                <c:pt idx="3452">
                  <c:v>37818</c:v>
                </c:pt>
                <c:pt idx="3453">
                  <c:v>37819</c:v>
                </c:pt>
                <c:pt idx="3454">
                  <c:v>37820</c:v>
                </c:pt>
                <c:pt idx="3455">
                  <c:v>37823</c:v>
                </c:pt>
                <c:pt idx="3456">
                  <c:v>37824</c:v>
                </c:pt>
                <c:pt idx="3457">
                  <c:v>37825</c:v>
                </c:pt>
                <c:pt idx="3458">
                  <c:v>37826</c:v>
                </c:pt>
                <c:pt idx="3459">
                  <c:v>37827</c:v>
                </c:pt>
                <c:pt idx="3460">
                  <c:v>37830</c:v>
                </c:pt>
                <c:pt idx="3461">
                  <c:v>37831</c:v>
                </c:pt>
                <c:pt idx="3462">
                  <c:v>37832</c:v>
                </c:pt>
                <c:pt idx="3463">
                  <c:v>37833</c:v>
                </c:pt>
                <c:pt idx="3464">
                  <c:v>37834</c:v>
                </c:pt>
                <c:pt idx="3465">
                  <c:v>37837</c:v>
                </c:pt>
                <c:pt idx="3466">
                  <c:v>37838</c:v>
                </c:pt>
                <c:pt idx="3467">
                  <c:v>37839</c:v>
                </c:pt>
                <c:pt idx="3468">
                  <c:v>37840</c:v>
                </c:pt>
                <c:pt idx="3469">
                  <c:v>37841</c:v>
                </c:pt>
                <c:pt idx="3470">
                  <c:v>37844</c:v>
                </c:pt>
                <c:pt idx="3471">
                  <c:v>37845</c:v>
                </c:pt>
                <c:pt idx="3472">
                  <c:v>37846</c:v>
                </c:pt>
                <c:pt idx="3473">
                  <c:v>37847</c:v>
                </c:pt>
                <c:pt idx="3474">
                  <c:v>37848</c:v>
                </c:pt>
                <c:pt idx="3475">
                  <c:v>37851</c:v>
                </c:pt>
                <c:pt idx="3476">
                  <c:v>37852</c:v>
                </c:pt>
                <c:pt idx="3477">
                  <c:v>37853</c:v>
                </c:pt>
                <c:pt idx="3478">
                  <c:v>37854</c:v>
                </c:pt>
                <c:pt idx="3479">
                  <c:v>37855</c:v>
                </c:pt>
                <c:pt idx="3480">
                  <c:v>37858</c:v>
                </c:pt>
                <c:pt idx="3481">
                  <c:v>37859</c:v>
                </c:pt>
                <c:pt idx="3482">
                  <c:v>37860</c:v>
                </c:pt>
                <c:pt idx="3483">
                  <c:v>37861</c:v>
                </c:pt>
                <c:pt idx="3484">
                  <c:v>37862</c:v>
                </c:pt>
                <c:pt idx="3485">
                  <c:v>37866</c:v>
                </c:pt>
                <c:pt idx="3486">
                  <c:v>37867</c:v>
                </c:pt>
                <c:pt idx="3487">
                  <c:v>37868</c:v>
                </c:pt>
                <c:pt idx="3488">
                  <c:v>37869</c:v>
                </c:pt>
                <c:pt idx="3489">
                  <c:v>37872</c:v>
                </c:pt>
                <c:pt idx="3490">
                  <c:v>37873</c:v>
                </c:pt>
                <c:pt idx="3491">
                  <c:v>37874</c:v>
                </c:pt>
                <c:pt idx="3492">
                  <c:v>37875</c:v>
                </c:pt>
                <c:pt idx="3493">
                  <c:v>37876</c:v>
                </c:pt>
                <c:pt idx="3494">
                  <c:v>37879</c:v>
                </c:pt>
                <c:pt idx="3495">
                  <c:v>37880</c:v>
                </c:pt>
                <c:pt idx="3496">
                  <c:v>37881</c:v>
                </c:pt>
                <c:pt idx="3497">
                  <c:v>37882</c:v>
                </c:pt>
                <c:pt idx="3498">
                  <c:v>37883</c:v>
                </c:pt>
                <c:pt idx="3499">
                  <c:v>37886</c:v>
                </c:pt>
                <c:pt idx="3500">
                  <c:v>37887</c:v>
                </c:pt>
                <c:pt idx="3501">
                  <c:v>37888</c:v>
                </c:pt>
                <c:pt idx="3502">
                  <c:v>37889</c:v>
                </c:pt>
                <c:pt idx="3503">
                  <c:v>37890</c:v>
                </c:pt>
                <c:pt idx="3504">
                  <c:v>37893</c:v>
                </c:pt>
                <c:pt idx="3505">
                  <c:v>37894</c:v>
                </c:pt>
                <c:pt idx="3506">
                  <c:v>37895</c:v>
                </c:pt>
                <c:pt idx="3507">
                  <c:v>37896</c:v>
                </c:pt>
                <c:pt idx="3508">
                  <c:v>37897</c:v>
                </c:pt>
                <c:pt idx="3509">
                  <c:v>37900</c:v>
                </c:pt>
                <c:pt idx="3510">
                  <c:v>37901</c:v>
                </c:pt>
                <c:pt idx="3511">
                  <c:v>37902</c:v>
                </c:pt>
                <c:pt idx="3512">
                  <c:v>37903</c:v>
                </c:pt>
                <c:pt idx="3513">
                  <c:v>37904</c:v>
                </c:pt>
                <c:pt idx="3514">
                  <c:v>37907</c:v>
                </c:pt>
                <c:pt idx="3515">
                  <c:v>37908</c:v>
                </c:pt>
                <c:pt idx="3516">
                  <c:v>37909</c:v>
                </c:pt>
                <c:pt idx="3517">
                  <c:v>37910</c:v>
                </c:pt>
                <c:pt idx="3518">
                  <c:v>37911</c:v>
                </c:pt>
                <c:pt idx="3519">
                  <c:v>37914</c:v>
                </c:pt>
                <c:pt idx="3520">
                  <c:v>37915</c:v>
                </c:pt>
                <c:pt idx="3521">
                  <c:v>37916</c:v>
                </c:pt>
                <c:pt idx="3522">
                  <c:v>37917</c:v>
                </c:pt>
                <c:pt idx="3523">
                  <c:v>37918</c:v>
                </c:pt>
                <c:pt idx="3524">
                  <c:v>37921</c:v>
                </c:pt>
                <c:pt idx="3525">
                  <c:v>37922</c:v>
                </c:pt>
                <c:pt idx="3526">
                  <c:v>37923</c:v>
                </c:pt>
                <c:pt idx="3527">
                  <c:v>37924</c:v>
                </c:pt>
                <c:pt idx="3528">
                  <c:v>37925</c:v>
                </c:pt>
                <c:pt idx="3529">
                  <c:v>37928</c:v>
                </c:pt>
                <c:pt idx="3530">
                  <c:v>37929</c:v>
                </c:pt>
                <c:pt idx="3531">
                  <c:v>37930</c:v>
                </c:pt>
                <c:pt idx="3532">
                  <c:v>37931</c:v>
                </c:pt>
                <c:pt idx="3533">
                  <c:v>37932</c:v>
                </c:pt>
                <c:pt idx="3534">
                  <c:v>37935</c:v>
                </c:pt>
                <c:pt idx="3535">
                  <c:v>37936</c:v>
                </c:pt>
                <c:pt idx="3536">
                  <c:v>37937</c:v>
                </c:pt>
                <c:pt idx="3537">
                  <c:v>37938</c:v>
                </c:pt>
                <c:pt idx="3538">
                  <c:v>37939</c:v>
                </c:pt>
                <c:pt idx="3539">
                  <c:v>37942</c:v>
                </c:pt>
                <c:pt idx="3540">
                  <c:v>37943</c:v>
                </c:pt>
                <c:pt idx="3541">
                  <c:v>37944</c:v>
                </c:pt>
                <c:pt idx="3542">
                  <c:v>37945</c:v>
                </c:pt>
                <c:pt idx="3543">
                  <c:v>37946</c:v>
                </c:pt>
                <c:pt idx="3544">
                  <c:v>37949</c:v>
                </c:pt>
                <c:pt idx="3545">
                  <c:v>37950</c:v>
                </c:pt>
                <c:pt idx="3546">
                  <c:v>37951</c:v>
                </c:pt>
                <c:pt idx="3547">
                  <c:v>37953</c:v>
                </c:pt>
                <c:pt idx="3548">
                  <c:v>37956</c:v>
                </c:pt>
                <c:pt idx="3549">
                  <c:v>37957</c:v>
                </c:pt>
                <c:pt idx="3550">
                  <c:v>37958</c:v>
                </c:pt>
                <c:pt idx="3551">
                  <c:v>37959</c:v>
                </c:pt>
                <c:pt idx="3552">
                  <c:v>37960</c:v>
                </c:pt>
                <c:pt idx="3553">
                  <c:v>37963</c:v>
                </c:pt>
                <c:pt idx="3554">
                  <c:v>37964</c:v>
                </c:pt>
                <c:pt idx="3555">
                  <c:v>37965</c:v>
                </c:pt>
                <c:pt idx="3556">
                  <c:v>37966</c:v>
                </c:pt>
                <c:pt idx="3557">
                  <c:v>37967</c:v>
                </c:pt>
                <c:pt idx="3558">
                  <c:v>37970</c:v>
                </c:pt>
                <c:pt idx="3559">
                  <c:v>37971</c:v>
                </c:pt>
                <c:pt idx="3560">
                  <c:v>37972</c:v>
                </c:pt>
                <c:pt idx="3561">
                  <c:v>37973</c:v>
                </c:pt>
                <c:pt idx="3562">
                  <c:v>37974</c:v>
                </c:pt>
                <c:pt idx="3563">
                  <c:v>37977</c:v>
                </c:pt>
                <c:pt idx="3564">
                  <c:v>37978</c:v>
                </c:pt>
                <c:pt idx="3565">
                  <c:v>37979</c:v>
                </c:pt>
                <c:pt idx="3566">
                  <c:v>37981</c:v>
                </c:pt>
                <c:pt idx="3567">
                  <c:v>37984</c:v>
                </c:pt>
                <c:pt idx="3568">
                  <c:v>37985</c:v>
                </c:pt>
                <c:pt idx="3569">
                  <c:v>37986</c:v>
                </c:pt>
                <c:pt idx="3570">
                  <c:v>37988</c:v>
                </c:pt>
                <c:pt idx="3571">
                  <c:v>37991</c:v>
                </c:pt>
                <c:pt idx="3572">
                  <c:v>37992</c:v>
                </c:pt>
                <c:pt idx="3573">
                  <c:v>37993</c:v>
                </c:pt>
                <c:pt idx="3574">
                  <c:v>37994</c:v>
                </c:pt>
                <c:pt idx="3575">
                  <c:v>37995</c:v>
                </c:pt>
                <c:pt idx="3576">
                  <c:v>37998</c:v>
                </c:pt>
                <c:pt idx="3577">
                  <c:v>37999</c:v>
                </c:pt>
                <c:pt idx="3578">
                  <c:v>38000</c:v>
                </c:pt>
                <c:pt idx="3579">
                  <c:v>38001</c:v>
                </c:pt>
                <c:pt idx="3580">
                  <c:v>38002</c:v>
                </c:pt>
                <c:pt idx="3581">
                  <c:v>38006</c:v>
                </c:pt>
                <c:pt idx="3582">
                  <c:v>38007</c:v>
                </c:pt>
                <c:pt idx="3583">
                  <c:v>38008</c:v>
                </c:pt>
                <c:pt idx="3584">
                  <c:v>38009</c:v>
                </c:pt>
                <c:pt idx="3585">
                  <c:v>38012</c:v>
                </c:pt>
                <c:pt idx="3586">
                  <c:v>38013</c:v>
                </c:pt>
                <c:pt idx="3587">
                  <c:v>38014</c:v>
                </c:pt>
                <c:pt idx="3588">
                  <c:v>38015</c:v>
                </c:pt>
                <c:pt idx="3589">
                  <c:v>38016</c:v>
                </c:pt>
                <c:pt idx="3590">
                  <c:v>38019</c:v>
                </c:pt>
                <c:pt idx="3591">
                  <c:v>38020</c:v>
                </c:pt>
                <c:pt idx="3592">
                  <c:v>38021</c:v>
                </c:pt>
                <c:pt idx="3593">
                  <c:v>38022</c:v>
                </c:pt>
                <c:pt idx="3594">
                  <c:v>38023</c:v>
                </c:pt>
                <c:pt idx="3595">
                  <c:v>38026</c:v>
                </c:pt>
                <c:pt idx="3596">
                  <c:v>38027</c:v>
                </c:pt>
                <c:pt idx="3597">
                  <c:v>38028</c:v>
                </c:pt>
                <c:pt idx="3598">
                  <c:v>38029</c:v>
                </c:pt>
                <c:pt idx="3599">
                  <c:v>38030</c:v>
                </c:pt>
                <c:pt idx="3600">
                  <c:v>38034</c:v>
                </c:pt>
                <c:pt idx="3601">
                  <c:v>38035</c:v>
                </c:pt>
                <c:pt idx="3602">
                  <c:v>38036</c:v>
                </c:pt>
                <c:pt idx="3603">
                  <c:v>38037</c:v>
                </c:pt>
                <c:pt idx="3604">
                  <c:v>38040</c:v>
                </c:pt>
                <c:pt idx="3605">
                  <c:v>38041</c:v>
                </c:pt>
                <c:pt idx="3606">
                  <c:v>38042</c:v>
                </c:pt>
                <c:pt idx="3607">
                  <c:v>38043</c:v>
                </c:pt>
                <c:pt idx="3608">
                  <c:v>38044</c:v>
                </c:pt>
                <c:pt idx="3609">
                  <c:v>38047</c:v>
                </c:pt>
                <c:pt idx="3610">
                  <c:v>38048</c:v>
                </c:pt>
                <c:pt idx="3611">
                  <c:v>38049</c:v>
                </c:pt>
                <c:pt idx="3612">
                  <c:v>38050</c:v>
                </c:pt>
                <c:pt idx="3613">
                  <c:v>38051</c:v>
                </c:pt>
                <c:pt idx="3614">
                  <c:v>38054</c:v>
                </c:pt>
                <c:pt idx="3615">
                  <c:v>38055</c:v>
                </c:pt>
                <c:pt idx="3616">
                  <c:v>38056</c:v>
                </c:pt>
                <c:pt idx="3617">
                  <c:v>38057</c:v>
                </c:pt>
                <c:pt idx="3618">
                  <c:v>38058</c:v>
                </c:pt>
                <c:pt idx="3619">
                  <c:v>38061</c:v>
                </c:pt>
                <c:pt idx="3620">
                  <c:v>38062</c:v>
                </c:pt>
                <c:pt idx="3621">
                  <c:v>38063</c:v>
                </c:pt>
                <c:pt idx="3622">
                  <c:v>38064</c:v>
                </c:pt>
                <c:pt idx="3623">
                  <c:v>38065</c:v>
                </c:pt>
                <c:pt idx="3624">
                  <c:v>38068</c:v>
                </c:pt>
                <c:pt idx="3625">
                  <c:v>38069</c:v>
                </c:pt>
                <c:pt idx="3626">
                  <c:v>38070</c:v>
                </c:pt>
                <c:pt idx="3627">
                  <c:v>38071</c:v>
                </c:pt>
                <c:pt idx="3628">
                  <c:v>38072</c:v>
                </c:pt>
                <c:pt idx="3629">
                  <c:v>38075</c:v>
                </c:pt>
                <c:pt idx="3630">
                  <c:v>38076</c:v>
                </c:pt>
                <c:pt idx="3631">
                  <c:v>38077</c:v>
                </c:pt>
                <c:pt idx="3632">
                  <c:v>38078</c:v>
                </c:pt>
                <c:pt idx="3633">
                  <c:v>38079</c:v>
                </c:pt>
                <c:pt idx="3634">
                  <c:v>38082</c:v>
                </c:pt>
                <c:pt idx="3635">
                  <c:v>38083</c:v>
                </c:pt>
                <c:pt idx="3636">
                  <c:v>38084</c:v>
                </c:pt>
                <c:pt idx="3637">
                  <c:v>38085</c:v>
                </c:pt>
                <c:pt idx="3638">
                  <c:v>38089</c:v>
                </c:pt>
                <c:pt idx="3639">
                  <c:v>38090</c:v>
                </c:pt>
                <c:pt idx="3640">
                  <c:v>38091</c:v>
                </c:pt>
                <c:pt idx="3641">
                  <c:v>38092</c:v>
                </c:pt>
                <c:pt idx="3642">
                  <c:v>38093</c:v>
                </c:pt>
                <c:pt idx="3643">
                  <c:v>38096</c:v>
                </c:pt>
                <c:pt idx="3644">
                  <c:v>38097</c:v>
                </c:pt>
                <c:pt idx="3645">
                  <c:v>38098</c:v>
                </c:pt>
                <c:pt idx="3646">
                  <c:v>38099</c:v>
                </c:pt>
                <c:pt idx="3647">
                  <c:v>38100</c:v>
                </c:pt>
                <c:pt idx="3648">
                  <c:v>38103</c:v>
                </c:pt>
                <c:pt idx="3649">
                  <c:v>38104</c:v>
                </c:pt>
                <c:pt idx="3650">
                  <c:v>38105</c:v>
                </c:pt>
                <c:pt idx="3651">
                  <c:v>38106</c:v>
                </c:pt>
                <c:pt idx="3652">
                  <c:v>38107</c:v>
                </c:pt>
                <c:pt idx="3653">
                  <c:v>38110</c:v>
                </c:pt>
                <c:pt idx="3654">
                  <c:v>38111</c:v>
                </c:pt>
                <c:pt idx="3655">
                  <c:v>38112</c:v>
                </c:pt>
                <c:pt idx="3656">
                  <c:v>38113</c:v>
                </c:pt>
                <c:pt idx="3657">
                  <c:v>38114</c:v>
                </c:pt>
                <c:pt idx="3658">
                  <c:v>38117</c:v>
                </c:pt>
                <c:pt idx="3659">
                  <c:v>38118</c:v>
                </c:pt>
                <c:pt idx="3660">
                  <c:v>38119</c:v>
                </c:pt>
                <c:pt idx="3661">
                  <c:v>38120</c:v>
                </c:pt>
                <c:pt idx="3662">
                  <c:v>38121</c:v>
                </c:pt>
                <c:pt idx="3663">
                  <c:v>38124</c:v>
                </c:pt>
                <c:pt idx="3664">
                  <c:v>38125</c:v>
                </c:pt>
                <c:pt idx="3665">
                  <c:v>38126</c:v>
                </c:pt>
                <c:pt idx="3666">
                  <c:v>38127</c:v>
                </c:pt>
                <c:pt idx="3667">
                  <c:v>38128</c:v>
                </c:pt>
                <c:pt idx="3668">
                  <c:v>38131</c:v>
                </c:pt>
                <c:pt idx="3669">
                  <c:v>38132</c:v>
                </c:pt>
                <c:pt idx="3670">
                  <c:v>38133</c:v>
                </c:pt>
                <c:pt idx="3671">
                  <c:v>38134</c:v>
                </c:pt>
                <c:pt idx="3672">
                  <c:v>38135</c:v>
                </c:pt>
                <c:pt idx="3673">
                  <c:v>38139</c:v>
                </c:pt>
                <c:pt idx="3674">
                  <c:v>38140</c:v>
                </c:pt>
                <c:pt idx="3675">
                  <c:v>38141</c:v>
                </c:pt>
                <c:pt idx="3676">
                  <c:v>38142</c:v>
                </c:pt>
                <c:pt idx="3677">
                  <c:v>38145</c:v>
                </c:pt>
                <c:pt idx="3678">
                  <c:v>38146</c:v>
                </c:pt>
                <c:pt idx="3679">
                  <c:v>38147</c:v>
                </c:pt>
                <c:pt idx="3680">
                  <c:v>38148</c:v>
                </c:pt>
                <c:pt idx="3681">
                  <c:v>38152</c:v>
                </c:pt>
                <c:pt idx="3682">
                  <c:v>38153</c:v>
                </c:pt>
                <c:pt idx="3683">
                  <c:v>38154</c:v>
                </c:pt>
                <c:pt idx="3684">
                  <c:v>38155</c:v>
                </c:pt>
                <c:pt idx="3685">
                  <c:v>38156</c:v>
                </c:pt>
                <c:pt idx="3686">
                  <c:v>38159</c:v>
                </c:pt>
                <c:pt idx="3687">
                  <c:v>38160</c:v>
                </c:pt>
                <c:pt idx="3688">
                  <c:v>38161</c:v>
                </c:pt>
                <c:pt idx="3689">
                  <c:v>38162</c:v>
                </c:pt>
                <c:pt idx="3690">
                  <c:v>38163</c:v>
                </c:pt>
                <c:pt idx="3691">
                  <c:v>38166</c:v>
                </c:pt>
                <c:pt idx="3692">
                  <c:v>38167</c:v>
                </c:pt>
                <c:pt idx="3693">
                  <c:v>38168</c:v>
                </c:pt>
                <c:pt idx="3694">
                  <c:v>38169</c:v>
                </c:pt>
                <c:pt idx="3695">
                  <c:v>38170</c:v>
                </c:pt>
                <c:pt idx="3696">
                  <c:v>38174</c:v>
                </c:pt>
                <c:pt idx="3697">
                  <c:v>38175</c:v>
                </c:pt>
                <c:pt idx="3698">
                  <c:v>38176</c:v>
                </c:pt>
                <c:pt idx="3699">
                  <c:v>38177</c:v>
                </c:pt>
                <c:pt idx="3700">
                  <c:v>38180</c:v>
                </c:pt>
                <c:pt idx="3701">
                  <c:v>38181</c:v>
                </c:pt>
                <c:pt idx="3702">
                  <c:v>38182</c:v>
                </c:pt>
                <c:pt idx="3703">
                  <c:v>38183</c:v>
                </c:pt>
                <c:pt idx="3704">
                  <c:v>38184</c:v>
                </c:pt>
                <c:pt idx="3705">
                  <c:v>38187</c:v>
                </c:pt>
                <c:pt idx="3706">
                  <c:v>38188</c:v>
                </c:pt>
                <c:pt idx="3707">
                  <c:v>38189</c:v>
                </c:pt>
                <c:pt idx="3708">
                  <c:v>38190</c:v>
                </c:pt>
                <c:pt idx="3709">
                  <c:v>38191</c:v>
                </c:pt>
                <c:pt idx="3710">
                  <c:v>38194</c:v>
                </c:pt>
                <c:pt idx="3711">
                  <c:v>38195</c:v>
                </c:pt>
                <c:pt idx="3712">
                  <c:v>38196</c:v>
                </c:pt>
                <c:pt idx="3713">
                  <c:v>38197</c:v>
                </c:pt>
                <c:pt idx="3714">
                  <c:v>38198</c:v>
                </c:pt>
                <c:pt idx="3715">
                  <c:v>38201</c:v>
                </c:pt>
                <c:pt idx="3716">
                  <c:v>38202</c:v>
                </c:pt>
                <c:pt idx="3717">
                  <c:v>38203</c:v>
                </c:pt>
                <c:pt idx="3718">
                  <c:v>38204</c:v>
                </c:pt>
                <c:pt idx="3719">
                  <c:v>38205</c:v>
                </c:pt>
                <c:pt idx="3720">
                  <c:v>38208</c:v>
                </c:pt>
                <c:pt idx="3721">
                  <c:v>38209</c:v>
                </c:pt>
                <c:pt idx="3722">
                  <c:v>38210</c:v>
                </c:pt>
                <c:pt idx="3723">
                  <c:v>38211</c:v>
                </c:pt>
                <c:pt idx="3724">
                  <c:v>38212</c:v>
                </c:pt>
                <c:pt idx="3725">
                  <c:v>38215</c:v>
                </c:pt>
                <c:pt idx="3726">
                  <c:v>38216</c:v>
                </c:pt>
                <c:pt idx="3727">
                  <c:v>38217</c:v>
                </c:pt>
                <c:pt idx="3728">
                  <c:v>38218</c:v>
                </c:pt>
                <c:pt idx="3729">
                  <c:v>38219</c:v>
                </c:pt>
                <c:pt idx="3730">
                  <c:v>38222</c:v>
                </c:pt>
                <c:pt idx="3731">
                  <c:v>38223</c:v>
                </c:pt>
                <c:pt idx="3732">
                  <c:v>38224</c:v>
                </c:pt>
                <c:pt idx="3733">
                  <c:v>38225</c:v>
                </c:pt>
                <c:pt idx="3734">
                  <c:v>38226</c:v>
                </c:pt>
                <c:pt idx="3735">
                  <c:v>38229</c:v>
                </c:pt>
                <c:pt idx="3736">
                  <c:v>38230</c:v>
                </c:pt>
                <c:pt idx="3737">
                  <c:v>38231</c:v>
                </c:pt>
                <c:pt idx="3738">
                  <c:v>38232</c:v>
                </c:pt>
                <c:pt idx="3739">
                  <c:v>38233</c:v>
                </c:pt>
                <c:pt idx="3740">
                  <c:v>38237</c:v>
                </c:pt>
                <c:pt idx="3741">
                  <c:v>38238</c:v>
                </c:pt>
                <c:pt idx="3742">
                  <c:v>38239</c:v>
                </c:pt>
                <c:pt idx="3743">
                  <c:v>38240</c:v>
                </c:pt>
                <c:pt idx="3744">
                  <c:v>38243</c:v>
                </c:pt>
                <c:pt idx="3745">
                  <c:v>38244</c:v>
                </c:pt>
                <c:pt idx="3746">
                  <c:v>38245</c:v>
                </c:pt>
                <c:pt idx="3747">
                  <c:v>38246</c:v>
                </c:pt>
                <c:pt idx="3748">
                  <c:v>38247</c:v>
                </c:pt>
                <c:pt idx="3749">
                  <c:v>38250</c:v>
                </c:pt>
                <c:pt idx="3750">
                  <c:v>38251</c:v>
                </c:pt>
                <c:pt idx="3751">
                  <c:v>38252</c:v>
                </c:pt>
                <c:pt idx="3752">
                  <c:v>38253</c:v>
                </c:pt>
                <c:pt idx="3753">
                  <c:v>38254</c:v>
                </c:pt>
                <c:pt idx="3754">
                  <c:v>38257</c:v>
                </c:pt>
                <c:pt idx="3755">
                  <c:v>38258</c:v>
                </c:pt>
                <c:pt idx="3756">
                  <c:v>38259</c:v>
                </c:pt>
                <c:pt idx="3757">
                  <c:v>38260</c:v>
                </c:pt>
                <c:pt idx="3758">
                  <c:v>38261</c:v>
                </c:pt>
                <c:pt idx="3759">
                  <c:v>38264</c:v>
                </c:pt>
                <c:pt idx="3760">
                  <c:v>38265</c:v>
                </c:pt>
                <c:pt idx="3761">
                  <c:v>38266</c:v>
                </c:pt>
                <c:pt idx="3762">
                  <c:v>38267</c:v>
                </c:pt>
                <c:pt idx="3763">
                  <c:v>38268</c:v>
                </c:pt>
                <c:pt idx="3764">
                  <c:v>38271</c:v>
                </c:pt>
                <c:pt idx="3765">
                  <c:v>38272</c:v>
                </c:pt>
                <c:pt idx="3766">
                  <c:v>38273</c:v>
                </c:pt>
                <c:pt idx="3767">
                  <c:v>38274</c:v>
                </c:pt>
                <c:pt idx="3768">
                  <c:v>38275</c:v>
                </c:pt>
                <c:pt idx="3769">
                  <c:v>38278</c:v>
                </c:pt>
                <c:pt idx="3770">
                  <c:v>38279</c:v>
                </c:pt>
                <c:pt idx="3771">
                  <c:v>38280</c:v>
                </c:pt>
                <c:pt idx="3772">
                  <c:v>38281</c:v>
                </c:pt>
                <c:pt idx="3773">
                  <c:v>38282</c:v>
                </c:pt>
                <c:pt idx="3774">
                  <c:v>38285</c:v>
                </c:pt>
                <c:pt idx="3775">
                  <c:v>38286</c:v>
                </c:pt>
                <c:pt idx="3776">
                  <c:v>38287</c:v>
                </c:pt>
                <c:pt idx="3777">
                  <c:v>38288</c:v>
                </c:pt>
                <c:pt idx="3778">
                  <c:v>38289</c:v>
                </c:pt>
                <c:pt idx="3779">
                  <c:v>38292</c:v>
                </c:pt>
                <c:pt idx="3780">
                  <c:v>38293</c:v>
                </c:pt>
                <c:pt idx="3781">
                  <c:v>38294</c:v>
                </c:pt>
                <c:pt idx="3782">
                  <c:v>38295</c:v>
                </c:pt>
                <c:pt idx="3783">
                  <c:v>38296</c:v>
                </c:pt>
                <c:pt idx="3784">
                  <c:v>38299</c:v>
                </c:pt>
                <c:pt idx="3785">
                  <c:v>38300</c:v>
                </c:pt>
                <c:pt idx="3786">
                  <c:v>38301</c:v>
                </c:pt>
                <c:pt idx="3787">
                  <c:v>38302</c:v>
                </c:pt>
                <c:pt idx="3788">
                  <c:v>38303</c:v>
                </c:pt>
                <c:pt idx="3789">
                  <c:v>38306</c:v>
                </c:pt>
                <c:pt idx="3790">
                  <c:v>38307</c:v>
                </c:pt>
                <c:pt idx="3791">
                  <c:v>38308</c:v>
                </c:pt>
                <c:pt idx="3792">
                  <c:v>38309</c:v>
                </c:pt>
                <c:pt idx="3793">
                  <c:v>38310</c:v>
                </c:pt>
                <c:pt idx="3794">
                  <c:v>38313</c:v>
                </c:pt>
                <c:pt idx="3795">
                  <c:v>38314</c:v>
                </c:pt>
                <c:pt idx="3796">
                  <c:v>38315</c:v>
                </c:pt>
                <c:pt idx="3797">
                  <c:v>38317</c:v>
                </c:pt>
                <c:pt idx="3798">
                  <c:v>38320</c:v>
                </c:pt>
                <c:pt idx="3799">
                  <c:v>38321</c:v>
                </c:pt>
                <c:pt idx="3800">
                  <c:v>38322</c:v>
                </c:pt>
                <c:pt idx="3801">
                  <c:v>38323</c:v>
                </c:pt>
                <c:pt idx="3802">
                  <c:v>38324</c:v>
                </c:pt>
                <c:pt idx="3803">
                  <c:v>38327</c:v>
                </c:pt>
                <c:pt idx="3804">
                  <c:v>38328</c:v>
                </c:pt>
                <c:pt idx="3805">
                  <c:v>38329</c:v>
                </c:pt>
                <c:pt idx="3806">
                  <c:v>38330</c:v>
                </c:pt>
                <c:pt idx="3807">
                  <c:v>38331</c:v>
                </c:pt>
                <c:pt idx="3808">
                  <c:v>38334</c:v>
                </c:pt>
                <c:pt idx="3809">
                  <c:v>38335</c:v>
                </c:pt>
                <c:pt idx="3810">
                  <c:v>38336</c:v>
                </c:pt>
                <c:pt idx="3811">
                  <c:v>38337</c:v>
                </c:pt>
                <c:pt idx="3812">
                  <c:v>38338</c:v>
                </c:pt>
                <c:pt idx="3813">
                  <c:v>38341</c:v>
                </c:pt>
                <c:pt idx="3814">
                  <c:v>38342</c:v>
                </c:pt>
                <c:pt idx="3815">
                  <c:v>38343</c:v>
                </c:pt>
                <c:pt idx="3816">
                  <c:v>38344</c:v>
                </c:pt>
                <c:pt idx="3817">
                  <c:v>38348</c:v>
                </c:pt>
                <c:pt idx="3818">
                  <c:v>38349</c:v>
                </c:pt>
                <c:pt idx="3819">
                  <c:v>38350</c:v>
                </c:pt>
                <c:pt idx="3820">
                  <c:v>38351</c:v>
                </c:pt>
                <c:pt idx="3821">
                  <c:v>38352</c:v>
                </c:pt>
                <c:pt idx="3822">
                  <c:v>38355</c:v>
                </c:pt>
                <c:pt idx="3823">
                  <c:v>38356</c:v>
                </c:pt>
                <c:pt idx="3824">
                  <c:v>38357</c:v>
                </c:pt>
                <c:pt idx="3825">
                  <c:v>38358</c:v>
                </c:pt>
                <c:pt idx="3826">
                  <c:v>38359</c:v>
                </c:pt>
                <c:pt idx="3827">
                  <c:v>38362</c:v>
                </c:pt>
                <c:pt idx="3828">
                  <c:v>38363</c:v>
                </c:pt>
                <c:pt idx="3829">
                  <c:v>38364</c:v>
                </c:pt>
                <c:pt idx="3830">
                  <c:v>38365</c:v>
                </c:pt>
                <c:pt idx="3831">
                  <c:v>38366</c:v>
                </c:pt>
                <c:pt idx="3832">
                  <c:v>38370</c:v>
                </c:pt>
                <c:pt idx="3833">
                  <c:v>38371</c:v>
                </c:pt>
                <c:pt idx="3834">
                  <c:v>38372</c:v>
                </c:pt>
                <c:pt idx="3835">
                  <c:v>38373</c:v>
                </c:pt>
                <c:pt idx="3836">
                  <c:v>38376</c:v>
                </c:pt>
                <c:pt idx="3837">
                  <c:v>38377</c:v>
                </c:pt>
                <c:pt idx="3838">
                  <c:v>38378</c:v>
                </c:pt>
                <c:pt idx="3839">
                  <c:v>38379</c:v>
                </c:pt>
                <c:pt idx="3840">
                  <c:v>38380</c:v>
                </c:pt>
                <c:pt idx="3841">
                  <c:v>38383</c:v>
                </c:pt>
                <c:pt idx="3842">
                  <c:v>38384</c:v>
                </c:pt>
                <c:pt idx="3843">
                  <c:v>38385</c:v>
                </c:pt>
                <c:pt idx="3844">
                  <c:v>38386</c:v>
                </c:pt>
                <c:pt idx="3845">
                  <c:v>38387</c:v>
                </c:pt>
                <c:pt idx="3846">
                  <c:v>38390</c:v>
                </c:pt>
                <c:pt idx="3847">
                  <c:v>38391</c:v>
                </c:pt>
                <c:pt idx="3848">
                  <c:v>38392</c:v>
                </c:pt>
                <c:pt idx="3849">
                  <c:v>38393</c:v>
                </c:pt>
                <c:pt idx="3850">
                  <c:v>38394</c:v>
                </c:pt>
                <c:pt idx="3851">
                  <c:v>38397</c:v>
                </c:pt>
                <c:pt idx="3852">
                  <c:v>38398</c:v>
                </c:pt>
                <c:pt idx="3853">
                  <c:v>38399</c:v>
                </c:pt>
                <c:pt idx="3854">
                  <c:v>38400</c:v>
                </c:pt>
                <c:pt idx="3855">
                  <c:v>38401</c:v>
                </c:pt>
                <c:pt idx="3856">
                  <c:v>38405</c:v>
                </c:pt>
                <c:pt idx="3857">
                  <c:v>38406</c:v>
                </c:pt>
                <c:pt idx="3858">
                  <c:v>38407</c:v>
                </c:pt>
                <c:pt idx="3859">
                  <c:v>38408</c:v>
                </c:pt>
                <c:pt idx="3860">
                  <c:v>38411</c:v>
                </c:pt>
                <c:pt idx="3861">
                  <c:v>38412</c:v>
                </c:pt>
                <c:pt idx="3862">
                  <c:v>38413</c:v>
                </c:pt>
                <c:pt idx="3863">
                  <c:v>38414</c:v>
                </c:pt>
                <c:pt idx="3864">
                  <c:v>38415</c:v>
                </c:pt>
                <c:pt idx="3865">
                  <c:v>38418</c:v>
                </c:pt>
                <c:pt idx="3866">
                  <c:v>38419</c:v>
                </c:pt>
                <c:pt idx="3867">
                  <c:v>38420</c:v>
                </c:pt>
                <c:pt idx="3868">
                  <c:v>38421</c:v>
                </c:pt>
                <c:pt idx="3869">
                  <c:v>38422</c:v>
                </c:pt>
                <c:pt idx="3870">
                  <c:v>38425</c:v>
                </c:pt>
                <c:pt idx="3871">
                  <c:v>38426</c:v>
                </c:pt>
                <c:pt idx="3872">
                  <c:v>38427</c:v>
                </c:pt>
                <c:pt idx="3873">
                  <c:v>38428</c:v>
                </c:pt>
                <c:pt idx="3874">
                  <c:v>38429</c:v>
                </c:pt>
                <c:pt idx="3875">
                  <c:v>38432</c:v>
                </c:pt>
                <c:pt idx="3876">
                  <c:v>38433</c:v>
                </c:pt>
                <c:pt idx="3877">
                  <c:v>38434</c:v>
                </c:pt>
                <c:pt idx="3878">
                  <c:v>38435</c:v>
                </c:pt>
                <c:pt idx="3879">
                  <c:v>38439</c:v>
                </c:pt>
                <c:pt idx="3880">
                  <c:v>38440</c:v>
                </c:pt>
                <c:pt idx="3881">
                  <c:v>38441</c:v>
                </c:pt>
                <c:pt idx="3882">
                  <c:v>38442</c:v>
                </c:pt>
                <c:pt idx="3883">
                  <c:v>38443</c:v>
                </c:pt>
                <c:pt idx="3884">
                  <c:v>38446</c:v>
                </c:pt>
                <c:pt idx="3885">
                  <c:v>38447</c:v>
                </c:pt>
                <c:pt idx="3886">
                  <c:v>38448</c:v>
                </c:pt>
                <c:pt idx="3887">
                  <c:v>38449</c:v>
                </c:pt>
                <c:pt idx="3888">
                  <c:v>38450</c:v>
                </c:pt>
                <c:pt idx="3889">
                  <c:v>38453</c:v>
                </c:pt>
                <c:pt idx="3890">
                  <c:v>38454</c:v>
                </c:pt>
                <c:pt idx="3891">
                  <c:v>38455</c:v>
                </c:pt>
                <c:pt idx="3892">
                  <c:v>38456</c:v>
                </c:pt>
                <c:pt idx="3893">
                  <c:v>38457</c:v>
                </c:pt>
                <c:pt idx="3894">
                  <c:v>38460</c:v>
                </c:pt>
                <c:pt idx="3895">
                  <c:v>38461</c:v>
                </c:pt>
                <c:pt idx="3896">
                  <c:v>38462</c:v>
                </c:pt>
                <c:pt idx="3897">
                  <c:v>38463</c:v>
                </c:pt>
                <c:pt idx="3898">
                  <c:v>38464</c:v>
                </c:pt>
                <c:pt idx="3899">
                  <c:v>38467</c:v>
                </c:pt>
                <c:pt idx="3900">
                  <c:v>38468</c:v>
                </c:pt>
                <c:pt idx="3901">
                  <c:v>38469</c:v>
                </c:pt>
                <c:pt idx="3902">
                  <c:v>38470</c:v>
                </c:pt>
                <c:pt idx="3903">
                  <c:v>38471</c:v>
                </c:pt>
                <c:pt idx="3904">
                  <c:v>38474</c:v>
                </c:pt>
                <c:pt idx="3905">
                  <c:v>38475</c:v>
                </c:pt>
                <c:pt idx="3906">
                  <c:v>38476</c:v>
                </c:pt>
                <c:pt idx="3907">
                  <c:v>38477</c:v>
                </c:pt>
                <c:pt idx="3908">
                  <c:v>38478</c:v>
                </c:pt>
                <c:pt idx="3909">
                  <c:v>38481</c:v>
                </c:pt>
                <c:pt idx="3910">
                  <c:v>38482</c:v>
                </c:pt>
                <c:pt idx="3911">
                  <c:v>38483</c:v>
                </c:pt>
                <c:pt idx="3912">
                  <c:v>38484</c:v>
                </c:pt>
                <c:pt idx="3913">
                  <c:v>38485</c:v>
                </c:pt>
                <c:pt idx="3914">
                  <c:v>38488</c:v>
                </c:pt>
                <c:pt idx="3915">
                  <c:v>38489</c:v>
                </c:pt>
                <c:pt idx="3916">
                  <c:v>38490</c:v>
                </c:pt>
                <c:pt idx="3917">
                  <c:v>38491</c:v>
                </c:pt>
                <c:pt idx="3918">
                  <c:v>38492</c:v>
                </c:pt>
                <c:pt idx="3919">
                  <c:v>38495</c:v>
                </c:pt>
                <c:pt idx="3920">
                  <c:v>38496</c:v>
                </c:pt>
                <c:pt idx="3921">
                  <c:v>38497</c:v>
                </c:pt>
                <c:pt idx="3922">
                  <c:v>38498</c:v>
                </c:pt>
                <c:pt idx="3923">
                  <c:v>38499</c:v>
                </c:pt>
                <c:pt idx="3924">
                  <c:v>38503</c:v>
                </c:pt>
                <c:pt idx="3925">
                  <c:v>38504</c:v>
                </c:pt>
                <c:pt idx="3926">
                  <c:v>38505</c:v>
                </c:pt>
                <c:pt idx="3927">
                  <c:v>38506</c:v>
                </c:pt>
                <c:pt idx="3928">
                  <c:v>38509</c:v>
                </c:pt>
                <c:pt idx="3929">
                  <c:v>38510</c:v>
                </c:pt>
                <c:pt idx="3930">
                  <c:v>38511</c:v>
                </c:pt>
                <c:pt idx="3931">
                  <c:v>38512</c:v>
                </c:pt>
                <c:pt idx="3932">
                  <c:v>38513</c:v>
                </c:pt>
                <c:pt idx="3933">
                  <c:v>38516</c:v>
                </c:pt>
                <c:pt idx="3934">
                  <c:v>38517</c:v>
                </c:pt>
                <c:pt idx="3935">
                  <c:v>38518</c:v>
                </c:pt>
                <c:pt idx="3936">
                  <c:v>38519</c:v>
                </c:pt>
                <c:pt idx="3937">
                  <c:v>38520</c:v>
                </c:pt>
                <c:pt idx="3938">
                  <c:v>38523</c:v>
                </c:pt>
                <c:pt idx="3939">
                  <c:v>38524</c:v>
                </c:pt>
                <c:pt idx="3940">
                  <c:v>38525</c:v>
                </c:pt>
                <c:pt idx="3941">
                  <c:v>38526</c:v>
                </c:pt>
                <c:pt idx="3942">
                  <c:v>38527</c:v>
                </c:pt>
                <c:pt idx="3943">
                  <c:v>38530</c:v>
                </c:pt>
                <c:pt idx="3944">
                  <c:v>38531</c:v>
                </c:pt>
                <c:pt idx="3945">
                  <c:v>38532</c:v>
                </c:pt>
                <c:pt idx="3946">
                  <c:v>38533</c:v>
                </c:pt>
                <c:pt idx="3947">
                  <c:v>38534</c:v>
                </c:pt>
                <c:pt idx="3948">
                  <c:v>38538</c:v>
                </c:pt>
                <c:pt idx="3949">
                  <c:v>38539</c:v>
                </c:pt>
                <c:pt idx="3950">
                  <c:v>38540</c:v>
                </c:pt>
                <c:pt idx="3951">
                  <c:v>38541</c:v>
                </c:pt>
                <c:pt idx="3952">
                  <c:v>38544</c:v>
                </c:pt>
                <c:pt idx="3953">
                  <c:v>38545</c:v>
                </c:pt>
                <c:pt idx="3954">
                  <c:v>38546</c:v>
                </c:pt>
                <c:pt idx="3955">
                  <c:v>38547</c:v>
                </c:pt>
                <c:pt idx="3956">
                  <c:v>38548</c:v>
                </c:pt>
                <c:pt idx="3957">
                  <c:v>38551</c:v>
                </c:pt>
                <c:pt idx="3958">
                  <c:v>38552</c:v>
                </c:pt>
                <c:pt idx="3959">
                  <c:v>38553</c:v>
                </c:pt>
                <c:pt idx="3960">
                  <c:v>38554</c:v>
                </c:pt>
                <c:pt idx="3961">
                  <c:v>38555</c:v>
                </c:pt>
                <c:pt idx="3962">
                  <c:v>38558</c:v>
                </c:pt>
                <c:pt idx="3963">
                  <c:v>38559</c:v>
                </c:pt>
                <c:pt idx="3964">
                  <c:v>38560</c:v>
                </c:pt>
                <c:pt idx="3965">
                  <c:v>38561</c:v>
                </c:pt>
                <c:pt idx="3966">
                  <c:v>38562</c:v>
                </c:pt>
                <c:pt idx="3967">
                  <c:v>38565</c:v>
                </c:pt>
                <c:pt idx="3968">
                  <c:v>38566</c:v>
                </c:pt>
                <c:pt idx="3969">
                  <c:v>38567</c:v>
                </c:pt>
                <c:pt idx="3970">
                  <c:v>38568</c:v>
                </c:pt>
                <c:pt idx="3971">
                  <c:v>38569</c:v>
                </c:pt>
                <c:pt idx="3972">
                  <c:v>38572</c:v>
                </c:pt>
                <c:pt idx="3973">
                  <c:v>38573</c:v>
                </c:pt>
                <c:pt idx="3974">
                  <c:v>38574</c:v>
                </c:pt>
                <c:pt idx="3975">
                  <c:v>38575</c:v>
                </c:pt>
                <c:pt idx="3976">
                  <c:v>38576</c:v>
                </c:pt>
                <c:pt idx="3977">
                  <c:v>38579</c:v>
                </c:pt>
                <c:pt idx="3978">
                  <c:v>38580</c:v>
                </c:pt>
                <c:pt idx="3979">
                  <c:v>38581</c:v>
                </c:pt>
                <c:pt idx="3980">
                  <c:v>38582</c:v>
                </c:pt>
                <c:pt idx="3981">
                  <c:v>38583</c:v>
                </c:pt>
                <c:pt idx="3982">
                  <c:v>38586</c:v>
                </c:pt>
                <c:pt idx="3983">
                  <c:v>38587</c:v>
                </c:pt>
                <c:pt idx="3984">
                  <c:v>38588</c:v>
                </c:pt>
                <c:pt idx="3985">
                  <c:v>38589</c:v>
                </c:pt>
                <c:pt idx="3986">
                  <c:v>38590</c:v>
                </c:pt>
                <c:pt idx="3987">
                  <c:v>38593</c:v>
                </c:pt>
                <c:pt idx="3988">
                  <c:v>38594</c:v>
                </c:pt>
                <c:pt idx="3989">
                  <c:v>38595</c:v>
                </c:pt>
                <c:pt idx="3990">
                  <c:v>38596</c:v>
                </c:pt>
                <c:pt idx="3991">
                  <c:v>38597</c:v>
                </c:pt>
                <c:pt idx="3992">
                  <c:v>38601</c:v>
                </c:pt>
                <c:pt idx="3993">
                  <c:v>38602</c:v>
                </c:pt>
                <c:pt idx="3994">
                  <c:v>38603</c:v>
                </c:pt>
                <c:pt idx="3995">
                  <c:v>38604</c:v>
                </c:pt>
                <c:pt idx="3996">
                  <c:v>38607</c:v>
                </c:pt>
                <c:pt idx="3997">
                  <c:v>38608</c:v>
                </c:pt>
                <c:pt idx="3998">
                  <c:v>38609</c:v>
                </c:pt>
                <c:pt idx="3999">
                  <c:v>38610</c:v>
                </c:pt>
                <c:pt idx="4000">
                  <c:v>38611</c:v>
                </c:pt>
                <c:pt idx="4001">
                  <c:v>38614</c:v>
                </c:pt>
                <c:pt idx="4002">
                  <c:v>38615</c:v>
                </c:pt>
                <c:pt idx="4003">
                  <c:v>38616</c:v>
                </c:pt>
                <c:pt idx="4004">
                  <c:v>38617</c:v>
                </c:pt>
                <c:pt idx="4005">
                  <c:v>38618</c:v>
                </c:pt>
                <c:pt idx="4006">
                  <c:v>38621</c:v>
                </c:pt>
                <c:pt idx="4007">
                  <c:v>38622</c:v>
                </c:pt>
                <c:pt idx="4008">
                  <c:v>38623</c:v>
                </c:pt>
                <c:pt idx="4009">
                  <c:v>38624</c:v>
                </c:pt>
                <c:pt idx="4010">
                  <c:v>38625</c:v>
                </c:pt>
                <c:pt idx="4011">
                  <c:v>38628</c:v>
                </c:pt>
                <c:pt idx="4012">
                  <c:v>38629</c:v>
                </c:pt>
                <c:pt idx="4013">
                  <c:v>38630</c:v>
                </c:pt>
                <c:pt idx="4014">
                  <c:v>38631</c:v>
                </c:pt>
                <c:pt idx="4015">
                  <c:v>38632</c:v>
                </c:pt>
                <c:pt idx="4016">
                  <c:v>38635</c:v>
                </c:pt>
                <c:pt idx="4017">
                  <c:v>38636</c:v>
                </c:pt>
                <c:pt idx="4018">
                  <c:v>38637</c:v>
                </c:pt>
                <c:pt idx="4019">
                  <c:v>38638</c:v>
                </c:pt>
                <c:pt idx="4020">
                  <c:v>38639</c:v>
                </c:pt>
                <c:pt idx="4021">
                  <c:v>38642</c:v>
                </c:pt>
                <c:pt idx="4022">
                  <c:v>38643</c:v>
                </c:pt>
                <c:pt idx="4023">
                  <c:v>38644</c:v>
                </c:pt>
                <c:pt idx="4024">
                  <c:v>38645</c:v>
                </c:pt>
                <c:pt idx="4025">
                  <c:v>38646</c:v>
                </c:pt>
                <c:pt idx="4026">
                  <c:v>38649</c:v>
                </c:pt>
                <c:pt idx="4027">
                  <c:v>38650</c:v>
                </c:pt>
                <c:pt idx="4028">
                  <c:v>38651</c:v>
                </c:pt>
                <c:pt idx="4029">
                  <c:v>38652</c:v>
                </c:pt>
                <c:pt idx="4030">
                  <c:v>38653</c:v>
                </c:pt>
                <c:pt idx="4031">
                  <c:v>38656</c:v>
                </c:pt>
                <c:pt idx="4032">
                  <c:v>38657</c:v>
                </c:pt>
                <c:pt idx="4033">
                  <c:v>38658</c:v>
                </c:pt>
                <c:pt idx="4034">
                  <c:v>38659</c:v>
                </c:pt>
                <c:pt idx="4035">
                  <c:v>38660</c:v>
                </c:pt>
                <c:pt idx="4036">
                  <c:v>38663</c:v>
                </c:pt>
                <c:pt idx="4037">
                  <c:v>38664</c:v>
                </c:pt>
                <c:pt idx="4038">
                  <c:v>38665</c:v>
                </c:pt>
                <c:pt idx="4039">
                  <c:v>38666</c:v>
                </c:pt>
                <c:pt idx="4040">
                  <c:v>38667</c:v>
                </c:pt>
                <c:pt idx="4041">
                  <c:v>38670</c:v>
                </c:pt>
                <c:pt idx="4042">
                  <c:v>38671</c:v>
                </c:pt>
                <c:pt idx="4043">
                  <c:v>38672</c:v>
                </c:pt>
                <c:pt idx="4044">
                  <c:v>38673</c:v>
                </c:pt>
                <c:pt idx="4045">
                  <c:v>38674</c:v>
                </c:pt>
                <c:pt idx="4046">
                  <c:v>38677</c:v>
                </c:pt>
                <c:pt idx="4047">
                  <c:v>38678</c:v>
                </c:pt>
                <c:pt idx="4048">
                  <c:v>38679</c:v>
                </c:pt>
                <c:pt idx="4049">
                  <c:v>38681</c:v>
                </c:pt>
                <c:pt idx="4050">
                  <c:v>38684</c:v>
                </c:pt>
                <c:pt idx="4051">
                  <c:v>38685</c:v>
                </c:pt>
                <c:pt idx="4052">
                  <c:v>38686</c:v>
                </c:pt>
                <c:pt idx="4053">
                  <c:v>38687</c:v>
                </c:pt>
                <c:pt idx="4054">
                  <c:v>38688</c:v>
                </c:pt>
                <c:pt idx="4055">
                  <c:v>38691</c:v>
                </c:pt>
                <c:pt idx="4056">
                  <c:v>38692</c:v>
                </c:pt>
                <c:pt idx="4057">
                  <c:v>38693</c:v>
                </c:pt>
                <c:pt idx="4058">
                  <c:v>38694</c:v>
                </c:pt>
                <c:pt idx="4059">
                  <c:v>38695</c:v>
                </c:pt>
                <c:pt idx="4060">
                  <c:v>38698</c:v>
                </c:pt>
                <c:pt idx="4061">
                  <c:v>38699</c:v>
                </c:pt>
                <c:pt idx="4062">
                  <c:v>38700</c:v>
                </c:pt>
                <c:pt idx="4063">
                  <c:v>38701</c:v>
                </c:pt>
                <c:pt idx="4064">
                  <c:v>38702</c:v>
                </c:pt>
                <c:pt idx="4065">
                  <c:v>38705</c:v>
                </c:pt>
                <c:pt idx="4066">
                  <c:v>38706</c:v>
                </c:pt>
                <c:pt idx="4067">
                  <c:v>38707</c:v>
                </c:pt>
                <c:pt idx="4068">
                  <c:v>38708</c:v>
                </c:pt>
                <c:pt idx="4069">
                  <c:v>38709</c:v>
                </c:pt>
                <c:pt idx="4070">
                  <c:v>38713</c:v>
                </c:pt>
                <c:pt idx="4071">
                  <c:v>38714</c:v>
                </c:pt>
                <c:pt idx="4072">
                  <c:v>38715</c:v>
                </c:pt>
                <c:pt idx="4073">
                  <c:v>38716</c:v>
                </c:pt>
                <c:pt idx="4074">
                  <c:v>38720</c:v>
                </c:pt>
                <c:pt idx="4075">
                  <c:v>38721</c:v>
                </c:pt>
                <c:pt idx="4076">
                  <c:v>38722</c:v>
                </c:pt>
                <c:pt idx="4077">
                  <c:v>38723</c:v>
                </c:pt>
                <c:pt idx="4078">
                  <c:v>38726</c:v>
                </c:pt>
                <c:pt idx="4079">
                  <c:v>38727</c:v>
                </c:pt>
                <c:pt idx="4080">
                  <c:v>38728</c:v>
                </c:pt>
                <c:pt idx="4081">
                  <c:v>38729</c:v>
                </c:pt>
                <c:pt idx="4082">
                  <c:v>38730</c:v>
                </c:pt>
                <c:pt idx="4083">
                  <c:v>38734</c:v>
                </c:pt>
                <c:pt idx="4084">
                  <c:v>38735</c:v>
                </c:pt>
                <c:pt idx="4085">
                  <c:v>38736</c:v>
                </c:pt>
                <c:pt idx="4086">
                  <c:v>38737</c:v>
                </c:pt>
                <c:pt idx="4087">
                  <c:v>38740</c:v>
                </c:pt>
                <c:pt idx="4088">
                  <c:v>38741</c:v>
                </c:pt>
                <c:pt idx="4089">
                  <c:v>38742</c:v>
                </c:pt>
                <c:pt idx="4090">
                  <c:v>38743</c:v>
                </c:pt>
                <c:pt idx="4091">
                  <c:v>38744</c:v>
                </c:pt>
                <c:pt idx="4092">
                  <c:v>38747</c:v>
                </c:pt>
                <c:pt idx="4093">
                  <c:v>38748</c:v>
                </c:pt>
                <c:pt idx="4094">
                  <c:v>38749</c:v>
                </c:pt>
                <c:pt idx="4095">
                  <c:v>38750</c:v>
                </c:pt>
                <c:pt idx="4096">
                  <c:v>38751</c:v>
                </c:pt>
                <c:pt idx="4097">
                  <c:v>38754</c:v>
                </c:pt>
                <c:pt idx="4098">
                  <c:v>38755</c:v>
                </c:pt>
                <c:pt idx="4099">
                  <c:v>38756</c:v>
                </c:pt>
                <c:pt idx="4100">
                  <c:v>38757</c:v>
                </c:pt>
                <c:pt idx="4101">
                  <c:v>38758</c:v>
                </c:pt>
                <c:pt idx="4102">
                  <c:v>38761</c:v>
                </c:pt>
                <c:pt idx="4103">
                  <c:v>38762</c:v>
                </c:pt>
                <c:pt idx="4104">
                  <c:v>38763</c:v>
                </c:pt>
                <c:pt idx="4105">
                  <c:v>38764</c:v>
                </c:pt>
                <c:pt idx="4106">
                  <c:v>38765</c:v>
                </c:pt>
                <c:pt idx="4107">
                  <c:v>38769</c:v>
                </c:pt>
                <c:pt idx="4108">
                  <c:v>38770</c:v>
                </c:pt>
                <c:pt idx="4109">
                  <c:v>38771</c:v>
                </c:pt>
                <c:pt idx="4110">
                  <c:v>38772</c:v>
                </c:pt>
                <c:pt idx="4111">
                  <c:v>38775</c:v>
                </c:pt>
                <c:pt idx="4112">
                  <c:v>38776</c:v>
                </c:pt>
                <c:pt idx="4113">
                  <c:v>38777</c:v>
                </c:pt>
                <c:pt idx="4114">
                  <c:v>38778</c:v>
                </c:pt>
                <c:pt idx="4115">
                  <c:v>38779</c:v>
                </c:pt>
                <c:pt idx="4116">
                  <c:v>38782</c:v>
                </c:pt>
                <c:pt idx="4117">
                  <c:v>38783</c:v>
                </c:pt>
                <c:pt idx="4118">
                  <c:v>38784</c:v>
                </c:pt>
                <c:pt idx="4119">
                  <c:v>38785</c:v>
                </c:pt>
                <c:pt idx="4120">
                  <c:v>38786</c:v>
                </c:pt>
                <c:pt idx="4121">
                  <c:v>38789</c:v>
                </c:pt>
                <c:pt idx="4122">
                  <c:v>38790</c:v>
                </c:pt>
                <c:pt idx="4123">
                  <c:v>38791</c:v>
                </c:pt>
                <c:pt idx="4124">
                  <c:v>38792</c:v>
                </c:pt>
                <c:pt idx="4125">
                  <c:v>38793</c:v>
                </c:pt>
                <c:pt idx="4126">
                  <c:v>38796</c:v>
                </c:pt>
                <c:pt idx="4127">
                  <c:v>38797</c:v>
                </c:pt>
                <c:pt idx="4128">
                  <c:v>38798</c:v>
                </c:pt>
                <c:pt idx="4129">
                  <c:v>38799</c:v>
                </c:pt>
                <c:pt idx="4130">
                  <c:v>38800</c:v>
                </c:pt>
                <c:pt idx="4131">
                  <c:v>38803</c:v>
                </c:pt>
                <c:pt idx="4132">
                  <c:v>38804</c:v>
                </c:pt>
                <c:pt idx="4133">
                  <c:v>38805</c:v>
                </c:pt>
                <c:pt idx="4134">
                  <c:v>38806</c:v>
                </c:pt>
                <c:pt idx="4135">
                  <c:v>38807</c:v>
                </c:pt>
                <c:pt idx="4136">
                  <c:v>38810</c:v>
                </c:pt>
                <c:pt idx="4137">
                  <c:v>38811</c:v>
                </c:pt>
                <c:pt idx="4138">
                  <c:v>38812</c:v>
                </c:pt>
                <c:pt idx="4139">
                  <c:v>38813</c:v>
                </c:pt>
                <c:pt idx="4140">
                  <c:v>38814</c:v>
                </c:pt>
                <c:pt idx="4141">
                  <c:v>38817</c:v>
                </c:pt>
                <c:pt idx="4142">
                  <c:v>38818</c:v>
                </c:pt>
                <c:pt idx="4143">
                  <c:v>38819</c:v>
                </c:pt>
                <c:pt idx="4144">
                  <c:v>38820</c:v>
                </c:pt>
                <c:pt idx="4145">
                  <c:v>38824</c:v>
                </c:pt>
                <c:pt idx="4146">
                  <c:v>38825</c:v>
                </c:pt>
                <c:pt idx="4147">
                  <c:v>38826</c:v>
                </c:pt>
                <c:pt idx="4148">
                  <c:v>38827</c:v>
                </c:pt>
                <c:pt idx="4149">
                  <c:v>38828</c:v>
                </c:pt>
                <c:pt idx="4150">
                  <c:v>38831</c:v>
                </c:pt>
                <c:pt idx="4151">
                  <c:v>38832</c:v>
                </c:pt>
                <c:pt idx="4152">
                  <c:v>38833</c:v>
                </c:pt>
                <c:pt idx="4153">
                  <c:v>38834</c:v>
                </c:pt>
                <c:pt idx="4154">
                  <c:v>38835</c:v>
                </c:pt>
                <c:pt idx="4155">
                  <c:v>38838</c:v>
                </c:pt>
                <c:pt idx="4156">
                  <c:v>38839</c:v>
                </c:pt>
                <c:pt idx="4157">
                  <c:v>38840</c:v>
                </c:pt>
                <c:pt idx="4158">
                  <c:v>38841</c:v>
                </c:pt>
                <c:pt idx="4159">
                  <c:v>38842</c:v>
                </c:pt>
                <c:pt idx="4160">
                  <c:v>38845</c:v>
                </c:pt>
                <c:pt idx="4161">
                  <c:v>38846</c:v>
                </c:pt>
                <c:pt idx="4162">
                  <c:v>38847</c:v>
                </c:pt>
                <c:pt idx="4163">
                  <c:v>38848</c:v>
                </c:pt>
                <c:pt idx="4164">
                  <c:v>38849</c:v>
                </c:pt>
                <c:pt idx="4165">
                  <c:v>38852</c:v>
                </c:pt>
                <c:pt idx="4166">
                  <c:v>38853</c:v>
                </c:pt>
                <c:pt idx="4167">
                  <c:v>38854</c:v>
                </c:pt>
                <c:pt idx="4168">
                  <c:v>38855</c:v>
                </c:pt>
                <c:pt idx="4169">
                  <c:v>38856</c:v>
                </c:pt>
                <c:pt idx="4170">
                  <c:v>38859</c:v>
                </c:pt>
                <c:pt idx="4171">
                  <c:v>38860</c:v>
                </c:pt>
                <c:pt idx="4172">
                  <c:v>38861</c:v>
                </c:pt>
                <c:pt idx="4173">
                  <c:v>38862</c:v>
                </c:pt>
                <c:pt idx="4174">
                  <c:v>38863</c:v>
                </c:pt>
                <c:pt idx="4175">
                  <c:v>38867</c:v>
                </c:pt>
                <c:pt idx="4176">
                  <c:v>38868</c:v>
                </c:pt>
                <c:pt idx="4177">
                  <c:v>38869</c:v>
                </c:pt>
                <c:pt idx="4178">
                  <c:v>38870</c:v>
                </c:pt>
                <c:pt idx="4179">
                  <c:v>38873</c:v>
                </c:pt>
                <c:pt idx="4180">
                  <c:v>38874</c:v>
                </c:pt>
                <c:pt idx="4181">
                  <c:v>38875</c:v>
                </c:pt>
                <c:pt idx="4182">
                  <c:v>38876</c:v>
                </c:pt>
                <c:pt idx="4183">
                  <c:v>38877</c:v>
                </c:pt>
                <c:pt idx="4184">
                  <c:v>38880</c:v>
                </c:pt>
                <c:pt idx="4185">
                  <c:v>38881</c:v>
                </c:pt>
                <c:pt idx="4186">
                  <c:v>38882</c:v>
                </c:pt>
                <c:pt idx="4187">
                  <c:v>38883</c:v>
                </c:pt>
                <c:pt idx="4188">
                  <c:v>38884</c:v>
                </c:pt>
                <c:pt idx="4189">
                  <c:v>38887</c:v>
                </c:pt>
                <c:pt idx="4190">
                  <c:v>38888</c:v>
                </c:pt>
                <c:pt idx="4191">
                  <c:v>38889</c:v>
                </c:pt>
                <c:pt idx="4192">
                  <c:v>38890</c:v>
                </c:pt>
                <c:pt idx="4193">
                  <c:v>38891</c:v>
                </c:pt>
                <c:pt idx="4194">
                  <c:v>38894</c:v>
                </c:pt>
                <c:pt idx="4195">
                  <c:v>38895</c:v>
                </c:pt>
                <c:pt idx="4196">
                  <c:v>38896</c:v>
                </c:pt>
                <c:pt idx="4197">
                  <c:v>38897</c:v>
                </c:pt>
                <c:pt idx="4198">
                  <c:v>38898</c:v>
                </c:pt>
                <c:pt idx="4199">
                  <c:v>38901</c:v>
                </c:pt>
                <c:pt idx="4200">
                  <c:v>38903</c:v>
                </c:pt>
                <c:pt idx="4201">
                  <c:v>38904</c:v>
                </c:pt>
                <c:pt idx="4202">
                  <c:v>38905</c:v>
                </c:pt>
                <c:pt idx="4203">
                  <c:v>38908</c:v>
                </c:pt>
                <c:pt idx="4204">
                  <c:v>38909</c:v>
                </c:pt>
                <c:pt idx="4205">
                  <c:v>38910</c:v>
                </c:pt>
                <c:pt idx="4206">
                  <c:v>38911</c:v>
                </c:pt>
                <c:pt idx="4207">
                  <c:v>38912</c:v>
                </c:pt>
                <c:pt idx="4208">
                  <c:v>38915</c:v>
                </c:pt>
                <c:pt idx="4209">
                  <c:v>38916</c:v>
                </c:pt>
                <c:pt idx="4210">
                  <c:v>38917</c:v>
                </c:pt>
                <c:pt idx="4211">
                  <c:v>38918</c:v>
                </c:pt>
                <c:pt idx="4212">
                  <c:v>38919</c:v>
                </c:pt>
                <c:pt idx="4213">
                  <c:v>38922</c:v>
                </c:pt>
                <c:pt idx="4214">
                  <c:v>38923</c:v>
                </c:pt>
                <c:pt idx="4215">
                  <c:v>38924</c:v>
                </c:pt>
                <c:pt idx="4216">
                  <c:v>38925</c:v>
                </c:pt>
                <c:pt idx="4217">
                  <c:v>38926</c:v>
                </c:pt>
                <c:pt idx="4218">
                  <c:v>38929</c:v>
                </c:pt>
                <c:pt idx="4219">
                  <c:v>38930</c:v>
                </c:pt>
                <c:pt idx="4220">
                  <c:v>38931</c:v>
                </c:pt>
                <c:pt idx="4221">
                  <c:v>38932</c:v>
                </c:pt>
                <c:pt idx="4222">
                  <c:v>38933</c:v>
                </c:pt>
                <c:pt idx="4223">
                  <c:v>38936</c:v>
                </c:pt>
                <c:pt idx="4224">
                  <c:v>38937</c:v>
                </c:pt>
                <c:pt idx="4225">
                  <c:v>38938</c:v>
                </c:pt>
                <c:pt idx="4226">
                  <c:v>38939</c:v>
                </c:pt>
                <c:pt idx="4227">
                  <c:v>38940</c:v>
                </c:pt>
                <c:pt idx="4228">
                  <c:v>38943</c:v>
                </c:pt>
                <c:pt idx="4229">
                  <c:v>38944</c:v>
                </c:pt>
                <c:pt idx="4230">
                  <c:v>38945</c:v>
                </c:pt>
                <c:pt idx="4231">
                  <c:v>38946</c:v>
                </c:pt>
                <c:pt idx="4232">
                  <c:v>38947</c:v>
                </c:pt>
                <c:pt idx="4233">
                  <c:v>38950</c:v>
                </c:pt>
                <c:pt idx="4234">
                  <c:v>38951</c:v>
                </c:pt>
                <c:pt idx="4235">
                  <c:v>38952</c:v>
                </c:pt>
                <c:pt idx="4236">
                  <c:v>38953</c:v>
                </c:pt>
                <c:pt idx="4237">
                  <c:v>38954</c:v>
                </c:pt>
                <c:pt idx="4238">
                  <c:v>38957</c:v>
                </c:pt>
                <c:pt idx="4239">
                  <c:v>38958</c:v>
                </c:pt>
                <c:pt idx="4240">
                  <c:v>38959</c:v>
                </c:pt>
                <c:pt idx="4241">
                  <c:v>38960</c:v>
                </c:pt>
                <c:pt idx="4242">
                  <c:v>38961</c:v>
                </c:pt>
                <c:pt idx="4243">
                  <c:v>38965</c:v>
                </c:pt>
                <c:pt idx="4244">
                  <c:v>38966</c:v>
                </c:pt>
                <c:pt idx="4245">
                  <c:v>38967</c:v>
                </c:pt>
                <c:pt idx="4246">
                  <c:v>38968</c:v>
                </c:pt>
                <c:pt idx="4247">
                  <c:v>38971</c:v>
                </c:pt>
                <c:pt idx="4248">
                  <c:v>38972</c:v>
                </c:pt>
                <c:pt idx="4249">
                  <c:v>38973</c:v>
                </c:pt>
                <c:pt idx="4250">
                  <c:v>38974</c:v>
                </c:pt>
                <c:pt idx="4251">
                  <c:v>38975</c:v>
                </c:pt>
                <c:pt idx="4252">
                  <c:v>38978</c:v>
                </c:pt>
                <c:pt idx="4253">
                  <c:v>38979</c:v>
                </c:pt>
                <c:pt idx="4254">
                  <c:v>38980</c:v>
                </c:pt>
                <c:pt idx="4255">
                  <c:v>38981</c:v>
                </c:pt>
                <c:pt idx="4256">
                  <c:v>38982</c:v>
                </c:pt>
                <c:pt idx="4257">
                  <c:v>38985</c:v>
                </c:pt>
                <c:pt idx="4258">
                  <c:v>38986</c:v>
                </c:pt>
                <c:pt idx="4259">
                  <c:v>38987</c:v>
                </c:pt>
                <c:pt idx="4260">
                  <c:v>38988</c:v>
                </c:pt>
                <c:pt idx="4261">
                  <c:v>38989</c:v>
                </c:pt>
                <c:pt idx="4262">
                  <c:v>38992</c:v>
                </c:pt>
                <c:pt idx="4263">
                  <c:v>38993</c:v>
                </c:pt>
                <c:pt idx="4264">
                  <c:v>38994</c:v>
                </c:pt>
                <c:pt idx="4265">
                  <c:v>38995</c:v>
                </c:pt>
                <c:pt idx="4266">
                  <c:v>38996</c:v>
                </c:pt>
                <c:pt idx="4267">
                  <c:v>38999</c:v>
                </c:pt>
                <c:pt idx="4268">
                  <c:v>39000</c:v>
                </c:pt>
                <c:pt idx="4269">
                  <c:v>39001</c:v>
                </c:pt>
                <c:pt idx="4270">
                  <c:v>39002</c:v>
                </c:pt>
                <c:pt idx="4271">
                  <c:v>39003</c:v>
                </c:pt>
                <c:pt idx="4272">
                  <c:v>39006</c:v>
                </c:pt>
                <c:pt idx="4273">
                  <c:v>39007</c:v>
                </c:pt>
                <c:pt idx="4274">
                  <c:v>39008</c:v>
                </c:pt>
                <c:pt idx="4275">
                  <c:v>39009</c:v>
                </c:pt>
                <c:pt idx="4276">
                  <c:v>39010</c:v>
                </c:pt>
                <c:pt idx="4277">
                  <c:v>39013</c:v>
                </c:pt>
                <c:pt idx="4278">
                  <c:v>39014</c:v>
                </c:pt>
                <c:pt idx="4279">
                  <c:v>39015</c:v>
                </c:pt>
                <c:pt idx="4280">
                  <c:v>39016</c:v>
                </c:pt>
                <c:pt idx="4281">
                  <c:v>39017</c:v>
                </c:pt>
                <c:pt idx="4282">
                  <c:v>39020</c:v>
                </c:pt>
                <c:pt idx="4283">
                  <c:v>39021</c:v>
                </c:pt>
                <c:pt idx="4284">
                  <c:v>39022</c:v>
                </c:pt>
                <c:pt idx="4285">
                  <c:v>39023</c:v>
                </c:pt>
                <c:pt idx="4286">
                  <c:v>39024</c:v>
                </c:pt>
                <c:pt idx="4287">
                  <c:v>39027</c:v>
                </c:pt>
                <c:pt idx="4288">
                  <c:v>39028</c:v>
                </c:pt>
                <c:pt idx="4289">
                  <c:v>39029</c:v>
                </c:pt>
                <c:pt idx="4290">
                  <c:v>39030</c:v>
                </c:pt>
                <c:pt idx="4291">
                  <c:v>39031</c:v>
                </c:pt>
                <c:pt idx="4292">
                  <c:v>39034</c:v>
                </c:pt>
                <c:pt idx="4293">
                  <c:v>39035</c:v>
                </c:pt>
                <c:pt idx="4294">
                  <c:v>39036</c:v>
                </c:pt>
                <c:pt idx="4295">
                  <c:v>39037</c:v>
                </c:pt>
                <c:pt idx="4296">
                  <c:v>39038</c:v>
                </c:pt>
                <c:pt idx="4297">
                  <c:v>39041</c:v>
                </c:pt>
                <c:pt idx="4298">
                  <c:v>39042</c:v>
                </c:pt>
                <c:pt idx="4299">
                  <c:v>39043</c:v>
                </c:pt>
                <c:pt idx="4300">
                  <c:v>39045</c:v>
                </c:pt>
                <c:pt idx="4301">
                  <c:v>39048</c:v>
                </c:pt>
                <c:pt idx="4302">
                  <c:v>39049</c:v>
                </c:pt>
                <c:pt idx="4303">
                  <c:v>39050</c:v>
                </c:pt>
                <c:pt idx="4304">
                  <c:v>39051</c:v>
                </c:pt>
                <c:pt idx="4305">
                  <c:v>39052</c:v>
                </c:pt>
                <c:pt idx="4306">
                  <c:v>39055</c:v>
                </c:pt>
                <c:pt idx="4307">
                  <c:v>39056</c:v>
                </c:pt>
                <c:pt idx="4308">
                  <c:v>39057</c:v>
                </c:pt>
                <c:pt idx="4309">
                  <c:v>39058</c:v>
                </c:pt>
                <c:pt idx="4310">
                  <c:v>39059</c:v>
                </c:pt>
                <c:pt idx="4311">
                  <c:v>39062</c:v>
                </c:pt>
                <c:pt idx="4312">
                  <c:v>39063</c:v>
                </c:pt>
                <c:pt idx="4313">
                  <c:v>39064</c:v>
                </c:pt>
                <c:pt idx="4314">
                  <c:v>39065</c:v>
                </c:pt>
                <c:pt idx="4315">
                  <c:v>39066</c:v>
                </c:pt>
                <c:pt idx="4316">
                  <c:v>39069</c:v>
                </c:pt>
                <c:pt idx="4317">
                  <c:v>39070</c:v>
                </c:pt>
                <c:pt idx="4318">
                  <c:v>39071</c:v>
                </c:pt>
                <c:pt idx="4319">
                  <c:v>39072</c:v>
                </c:pt>
                <c:pt idx="4320">
                  <c:v>39073</c:v>
                </c:pt>
                <c:pt idx="4321">
                  <c:v>39077</c:v>
                </c:pt>
                <c:pt idx="4322">
                  <c:v>39078</c:v>
                </c:pt>
                <c:pt idx="4323">
                  <c:v>39079</c:v>
                </c:pt>
                <c:pt idx="4324">
                  <c:v>39080</c:v>
                </c:pt>
                <c:pt idx="4325">
                  <c:v>39085</c:v>
                </c:pt>
                <c:pt idx="4326">
                  <c:v>39086</c:v>
                </c:pt>
                <c:pt idx="4327">
                  <c:v>39087</c:v>
                </c:pt>
                <c:pt idx="4328">
                  <c:v>39090</c:v>
                </c:pt>
                <c:pt idx="4329">
                  <c:v>39091</c:v>
                </c:pt>
                <c:pt idx="4330">
                  <c:v>39092</c:v>
                </c:pt>
                <c:pt idx="4331">
                  <c:v>39093</c:v>
                </c:pt>
                <c:pt idx="4332">
                  <c:v>39094</c:v>
                </c:pt>
                <c:pt idx="4333">
                  <c:v>39098</c:v>
                </c:pt>
                <c:pt idx="4334">
                  <c:v>39099</c:v>
                </c:pt>
                <c:pt idx="4335">
                  <c:v>39100</c:v>
                </c:pt>
                <c:pt idx="4336">
                  <c:v>39101</c:v>
                </c:pt>
                <c:pt idx="4337">
                  <c:v>39104</c:v>
                </c:pt>
                <c:pt idx="4338">
                  <c:v>39105</c:v>
                </c:pt>
                <c:pt idx="4339">
                  <c:v>39106</c:v>
                </c:pt>
                <c:pt idx="4340">
                  <c:v>39107</c:v>
                </c:pt>
                <c:pt idx="4341">
                  <c:v>39108</c:v>
                </c:pt>
                <c:pt idx="4342">
                  <c:v>39111</c:v>
                </c:pt>
                <c:pt idx="4343">
                  <c:v>39112</c:v>
                </c:pt>
                <c:pt idx="4344">
                  <c:v>39113</c:v>
                </c:pt>
                <c:pt idx="4345">
                  <c:v>39114</c:v>
                </c:pt>
                <c:pt idx="4346">
                  <c:v>39115</c:v>
                </c:pt>
                <c:pt idx="4347">
                  <c:v>39118</c:v>
                </c:pt>
                <c:pt idx="4348">
                  <c:v>39119</c:v>
                </c:pt>
                <c:pt idx="4349">
                  <c:v>39120</c:v>
                </c:pt>
                <c:pt idx="4350">
                  <c:v>39121</c:v>
                </c:pt>
                <c:pt idx="4351">
                  <c:v>39122</c:v>
                </c:pt>
                <c:pt idx="4352">
                  <c:v>39125</c:v>
                </c:pt>
                <c:pt idx="4353">
                  <c:v>39126</c:v>
                </c:pt>
                <c:pt idx="4354">
                  <c:v>39127</c:v>
                </c:pt>
                <c:pt idx="4355">
                  <c:v>39128</c:v>
                </c:pt>
                <c:pt idx="4356">
                  <c:v>39129</c:v>
                </c:pt>
                <c:pt idx="4357">
                  <c:v>39133</c:v>
                </c:pt>
                <c:pt idx="4358">
                  <c:v>39134</c:v>
                </c:pt>
                <c:pt idx="4359">
                  <c:v>39135</c:v>
                </c:pt>
                <c:pt idx="4360">
                  <c:v>39136</c:v>
                </c:pt>
                <c:pt idx="4361">
                  <c:v>39139</c:v>
                </c:pt>
                <c:pt idx="4362">
                  <c:v>39140</c:v>
                </c:pt>
                <c:pt idx="4363">
                  <c:v>39141</c:v>
                </c:pt>
                <c:pt idx="4364">
                  <c:v>39142</c:v>
                </c:pt>
                <c:pt idx="4365">
                  <c:v>39143</c:v>
                </c:pt>
                <c:pt idx="4366">
                  <c:v>39146</c:v>
                </c:pt>
                <c:pt idx="4367">
                  <c:v>39147</c:v>
                </c:pt>
                <c:pt idx="4368">
                  <c:v>39148</c:v>
                </c:pt>
                <c:pt idx="4369">
                  <c:v>39149</c:v>
                </c:pt>
                <c:pt idx="4370">
                  <c:v>39150</c:v>
                </c:pt>
                <c:pt idx="4371">
                  <c:v>39153</c:v>
                </c:pt>
                <c:pt idx="4372">
                  <c:v>39154</c:v>
                </c:pt>
                <c:pt idx="4373">
                  <c:v>39155</c:v>
                </c:pt>
                <c:pt idx="4374">
                  <c:v>39156</c:v>
                </c:pt>
                <c:pt idx="4375">
                  <c:v>39157</c:v>
                </c:pt>
                <c:pt idx="4376">
                  <c:v>39160</c:v>
                </c:pt>
                <c:pt idx="4377">
                  <c:v>39161</c:v>
                </c:pt>
                <c:pt idx="4378">
                  <c:v>39162</c:v>
                </c:pt>
                <c:pt idx="4379">
                  <c:v>39163</c:v>
                </c:pt>
                <c:pt idx="4380">
                  <c:v>39164</c:v>
                </c:pt>
                <c:pt idx="4381">
                  <c:v>39167</c:v>
                </c:pt>
                <c:pt idx="4382">
                  <c:v>39168</c:v>
                </c:pt>
                <c:pt idx="4383">
                  <c:v>39169</c:v>
                </c:pt>
                <c:pt idx="4384">
                  <c:v>39170</c:v>
                </c:pt>
                <c:pt idx="4385">
                  <c:v>39171</c:v>
                </c:pt>
                <c:pt idx="4386">
                  <c:v>39174</c:v>
                </c:pt>
                <c:pt idx="4387">
                  <c:v>39175</c:v>
                </c:pt>
                <c:pt idx="4388">
                  <c:v>39176</c:v>
                </c:pt>
                <c:pt idx="4389">
                  <c:v>39177</c:v>
                </c:pt>
                <c:pt idx="4390">
                  <c:v>39181</c:v>
                </c:pt>
                <c:pt idx="4391">
                  <c:v>39182</c:v>
                </c:pt>
                <c:pt idx="4392">
                  <c:v>39183</c:v>
                </c:pt>
                <c:pt idx="4393">
                  <c:v>39184</c:v>
                </c:pt>
                <c:pt idx="4394">
                  <c:v>39185</c:v>
                </c:pt>
                <c:pt idx="4395">
                  <c:v>39188</c:v>
                </c:pt>
                <c:pt idx="4396">
                  <c:v>39189</c:v>
                </c:pt>
                <c:pt idx="4397">
                  <c:v>39190</c:v>
                </c:pt>
                <c:pt idx="4398">
                  <c:v>39191</c:v>
                </c:pt>
                <c:pt idx="4399">
                  <c:v>39192</c:v>
                </c:pt>
                <c:pt idx="4400">
                  <c:v>39195</c:v>
                </c:pt>
                <c:pt idx="4401">
                  <c:v>39196</c:v>
                </c:pt>
                <c:pt idx="4402">
                  <c:v>39197</c:v>
                </c:pt>
                <c:pt idx="4403">
                  <c:v>39198</c:v>
                </c:pt>
                <c:pt idx="4404">
                  <c:v>39199</c:v>
                </c:pt>
                <c:pt idx="4405">
                  <c:v>39202</c:v>
                </c:pt>
                <c:pt idx="4406">
                  <c:v>39203</c:v>
                </c:pt>
                <c:pt idx="4407">
                  <c:v>39204</c:v>
                </c:pt>
                <c:pt idx="4408">
                  <c:v>39205</c:v>
                </c:pt>
                <c:pt idx="4409">
                  <c:v>39206</c:v>
                </c:pt>
                <c:pt idx="4410">
                  <c:v>39209</c:v>
                </c:pt>
                <c:pt idx="4411">
                  <c:v>39210</c:v>
                </c:pt>
                <c:pt idx="4412">
                  <c:v>39211</c:v>
                </c:pt>
                <c:pt idx="4413">
                  <c:v>39212</c:v>
                </c:pt>
                <c:pt idx="4414">
                  <c:v>39213</c:v>
                </c:pt>
                <c:pt idx="4415">
                  <c:v>39216</c:v>
                </c:pt>
                <c:pt idx="4416">
                  <c:v>39217</c:v>
                </c:pt>
                <c:pt idx="4417">
                  <c:v>39218</c:v>
                </c:pt>
                <c:pt idx="4418">
                  <c:v>39219</c:v>
                </c:pt>
                <c:pt idx="4419">
                  <c:v>39220</c:v>
                </c:pt>
                <c:pt idx="4420">
                  <c:v>39223</c:v>
                </c:pt>
                <c:pt idx="4421">
                  <c:v>39224</c:v>
                </c:pt>
                <c:pt idx="4422">
                  <c:v>39225</c:v>
                </c:pt>
                <c:pt idx="4423">
                  <c:v>39226</c:v>
                </c:pt>
                <c:pt idx="4424">
                  <c:v>39227</c:v>
                </c:pt>
                <c:pt idx="4425">
                  <c:v>39231</c:v>
                </c:pt>
                <c:pt idx="4426">
                  <c:v>39232</c:v>
                </c:pt>
                <c:pt idx="4427">
                  <c:v>39233</c:v>
                </c:pt>
                <c:pt idx="4428">
                  <c:v>39234</c:v>
                </c:pt>
                <c:pt idx="4429">
                  <c:v>39237</c:v>
                </c:pt>
                <c:pt idx="4430">
                  <c:v>39238</c:v>
                </c:pt>
                <c:pt idx="4431">
                  <c:v>39239</c:v>
                </c:pt>
                <c:pt idx="4432">
                  <c:v>39240</c:v>
                </c:pt>
                <c:pt idx="4433">
                  <c:v>39241</c:v>
                </c:pt>
                <c:pt idx="4434">
                  <c:v>39244</c:v>
                </c:pt>
                <c:pt idx="4435">
                  <c:v>39245</c:v>
                </c:pt>
                <c:pt idx="4436">
                  <c:v>39246</c:v>
                </c:pt>
                <c:pt idx="4437">
                  <c:v>39247</c:v>
                </c:pt>
                <c:pt idx="4438">
                  <c:v>39248</c:v>
                </c:pt>
                <c:pt idx="4439">
                  <c:v>39251</c:v>
                </c:pt>
                <c:pt idx="4440">
                  <c:v>39252</c:v>
                </c:pt>
                <c:pt idx="4441">
                  <c:v>39253</c:v>
                </c:pt>
                <c:pt idx="4442">
                  <c:v>39254</c:v>
                </c:pt>
                <c:pt idx="4443">
                  <c:v>39255</c:v>
                </c:pt>
                <c:pt idx="4444">
                  <c:v>39258</c:v>
                </c:pt>
                <c:pt idx="4445">
                  <c:v>39259</c:v>
                </c:pt>
                <c:pt idx="4446">
                  <c:v>39260</c:v>
                </c:pt>
                <c:pt idx="4447">
                  <c:v>39261</c:v>
                </c:pt>
                <c:pt idx="4448">
                  <c:v>39262</c:v>
                </c:pt>
                <c:pt idx="4449">
                  <c:v>39265</c:v>
                </c:pt>
                <c:pt idx="4450">
                  <c:v>39266</c:v>
                </c:pt>
                <c:pt idx="4451">
                  <c:v>39268</c:v>
                </c:pt>
                <c:pt idx="4452">
                  <c:v>39269</c:v>
                </c:pt>
                <c:pt idx="4453">
                  <c:v>39272</c:v>
                </c:pt>
                <c:pt idx="4454">
                  <c:v>39273</c:v>
                </c:pt>
                <c:pt idx="4455">
                  <c:v>39274</c:v>
                </c:pt>
                <c:pt idx="4456">
                  <c:v>39275</c:v>
                </c:pt>
                <c:pt idx="4457">
                  <c:v>39276</c:v>
                </c:pt>
                <c:pt idx="4458">
                  <c:v>39279</c:v>
                </c:pt>
                <c:pt idx="4459">
                  <c:v>39280</c:v>
                </c:pt>
                <c:pt idx="4460">
                  <c:v>39281</c:v>
                </c:pt>
                <c:pt idx="4461">
                  <c:v>39282</c:v>
                </c:pt>
                <c:pt idx="4462">
                  <c:v>39283</c:v>
                </c:pt>
                <c:pt idx="4463">
                  <c:v>39286</c:v>
                </c:pt>
                <c:pt idx="4464">
                  <c:v>39287</c:v>
                </c:pt>
                <c:pt idx="4465">
                  <c:v>39288</c:v>
                </c:pt>
                <c:pt idx="4466">
                  <c:v>39289</c:v>
                </c:pt>
                <c:pt idx="4467">
                  <c:v>39290</c:v>
                </c:pt>
                <c:pt idx="4468">
                  <c:v>39293</c:v>
                </c:pt>
                <c:pt idx="4469">
                  <c:v>39294</c:v>
                </c:pt>
                <c:pt idx="4470">
                  <c:v>39295</c:v>
                </c:pt>
                <c:pt idx="4471">
                  <c:v>39296</c:v>
                </c:pt>
                <c:pt idx="4472">
                  <c:v>39297</c:v>
                </c:pt>
                <c:pt idx="4473">
                  <c:v>39300</c:v>
                </c:pt>
                <c:pt idx="4474">
                  <c:v>39301</c:v>
                </c:pt>
                <c:pt idx="4475">
                  <c:v>39302</c:v>
                </c:pt>
                <c:pt idx="4476">
                  <c:v>39303</c:v>
                </c:pt>
                <c:pt idx="4477">
                  <c:v>39304</c:v>
                </c:pt>
                <c:pt idx="4478">
                  <c:v>39308</c:v>
                </c:pt>
                <c:pt idx="4479">
                  <c:v>39309</c:v>
                </c:pt>
                <c:pt idx="4480">
                  <c:v>39310</c:v>
                </c:pt>
                <c:pt idx="4481">
                  <c:v>39311</c:v>
                </c:pt>
                <c:pt idx="4482">
                  <c:v>39314</c:v>
                </c:pt>
                <c:pt idx="4483">
                  <c:v>39315</c:v>
                </c:pt>
                <c:pt idx="4484">
                  <c:v>39316</c:v>
                </c:pt>
                <c:pt idx="4485">
                  <c:v>39317</c:v>
                </c:pt>
                <c:pt idx="4486">
                  <c:v>39318</c:v>
                </c:pt>
                <c:pt idx="4487">
                  <c:v>39321</c:v>
                </c:pt>
                <c:pt idx="4488">
                  <c:v>39322</c:v>
                </c:pt>
                <c:pt idx="4489">
                  <c:v>39323</c:v>
                </c:pt>
                <c:pt idx="4490">
                  <c:v>39324</c:v>
                </c:pt>
                <c:pt idx="4491">
                  <c:v>39325</c:v>
                </c:pt>
                <c:pt idx="4492">
                  <c:v>39329</c:v>
                </c:pt>
                <c:pt idx="4493">
                  <c:v>39330</c:v>
                </c:pt>
                <c:pt idx="4494">
                  <c:v>39331</c:v>
                </c:pt>
                <c:pt idx="4495">
                  <c:v>39332</c:v>
                </c:pt>
                <c:pt idx="4496">
                  <c:v>39335</c:v>
                </c:pt>
                <c:pt idx="4497">
                  <c:v>39336</c:v>
                </c:pt>
                <c:pt idx="4498">
                  <c:v>39337</c:v>
                </c:pt>
                <c:pt idx="4499">
                  <c:v>39338</c:v>
                </c:pt>
                <c:pt idx="4500">
                  <c:v>39339</c:v>
                </c:pt>
                <c:pt idx="4501">
                  <c:v>39342</c:v>
                </c:pt>
                <c:pt idx="4502">
                  <c:v>39343</c:v>
                </c:pt>
                <c:pt idx="4503">
                  <c:v>39344</c:v>
                </c:pt>
                <c:pt idx="4504">
                  <c:v>39345</c:v>
                </c:pt>
                <c:pt idx="4505">
                  <c:v>39346</c:v>
                </c:pt>
                <c:pt idx="4506">
                  <c:v>39349</c:v>
                </c:pt>
                <c:pt idx="4507">
                  <c:v>39350</c:v>
                </c:pt>
                <c:pt idx="4508">
                  <c:v>39351</c:v>
                </c:pt>
                <c:pt idx="4509">
                  <c:v>39352</c:v>
                </c:pt>
                <c:pt idx="4510">
                  <c:v>39353</c:v>
                </c:pt>
                <c:pt idx="4511">
                  <c:v>39356</c:v>
                </c:pt>
                <c:pt idx="4512">
                  <c:v>39357</c:v>
                </c:pt>
                <c:pt idx="4513">
                  <c:v>39358</c:v>
                </c:pt>
                <c:pt idx="4514">
                  <c:v>39359</c:v>
                </c:pt>
                <c:pt idx="4515">
                  <c:v>39360</c:v>
                </c:pt>
                <c:pt idx="4516">
                  <c:v>39363</c:v>
                </c:pt>
                <c:pt idx="4517">
                  <c:v>39364</c:v>
                </c:pt>
                <c:pt idx="4518">
                  <c:v>39365</c:v>
                </c:pt>
                <c:pt idx="4519">
                  <c:v>39366</c:v>
                </c:pt>
                <c:pt idx="4520">
                  <c:v>39367</c:v>
                </c:pt>
                <c:pt idx="4521">
                  <c:v>39370</c:v>
                </c:pt>
                <c:pt idx="4522">
                  <c:v>39371</c:v>
                </c:pt>
                <c:pt idx="4523">
                  <c:v>39372</c:v>
                </c:pt>
                <c:pt idx="4524">
                  <c:v>39373</c:v>
                </c:pt>
                <c:pt idx="4525">
                  <c:v>39374</c:v>
                </c:pt>
                <c:pt idx="4526">
                  <c:v>39377</c:v>
                </c:pt>
                <c:pt idx="4527">
                  <c:v>39378</c:v>
                </c:pt>
                <c:pt idx="4528">
                  <c:v>39379</c:v>
                </c:pt>
                <c:pt idx="4529">
                  <c:v>39380</c:v>
                </c:pt>
                <c:pt idx="4530">
                  <c:v>39381</c:v>
                </c:pt>
                <c:pt idx="4531">
                  <c:v>39384</c:v>
                </c:pt>
                <c:pt idx="4532">
                  <c:v>39385</c:v>
                </c:pt>
                <c:pt idx="4533">
                  <c:v>39386</c:v>
                </c:pt>
                <c:pt idx="4534">
                  <c:v>39387</c:v>
                </c:pt>
                <c:pt idx="4535">
                  <c:v>39388</c:v>
                </c:pt>
                <c:pt idx="4536">
                  <c:v>39391</c:v>
                </c:pt>
                <c:pt idx="4537">
                  <c:v>39392</c:v>
                </c:pt>
                <c:pt idx="4538">
                  <c:v>39393</c:v>
                </c:pt>
                <c:pt idx="4539">
                  <c:v>39394</c:v>
                </c:pt>
                <c:pt idx="4540">
                  <c:v>39395</c:v>
                </c:pt>
                <c:pt idx="4541">
                  <c:v>39398</c:v>
                </c:pt>
                <c:pt idx="4542">
                  <c:v>39399</c:v>
                </c:pt>
                <c:pt idx="4543">
                  <c:v>39400</c:v>
                </c:pt>
                <c:pt idx="4544">
                  <c:v>39401</c:v>
                </c:pt>
                <c:pt idx="4545">
                  <c:v>39402</c:v>
                </c:pt>
                <c:pt idx="4546">
                  <c:v>39405</c:v>
                </c:pt>
                <c:pt idx="4547">
                  <c:v>39406</c:v>
                </c:pt>
                <c:pt idx="4548">
                  <c:v>39407</c:v>
                </c:pt>
                <c:pt idx="4549">
                  <c:v>39409</c:v>
                </c:pt>
                <c:pt idx="4550">
                  <c:v>39412</c:v>
                </c:pt>
                <c:pt idx="4551">
                  <c:v>39413</c:v>
                </c:pt>
                <c:pt idx="4552">
                  <c:v>39414</c:v>
                </c:pt>
                <c:pt idx="4553">
                  <c:v>39415</c:v>
                </c:pt>
                <c:pt idx="4554">
                  <c:v>39416</c:v>
                </c:pt>
                <c:pt idx="4555">
                  <c:v>39419</c:v>
                </c:pt>
                <c:pt idx="4556">
                  <c:v>39420</c:v>
                </c:pt>
                <c:pt idx="4557">
                  <c:v>39421</c:v>
                </c:pt>
                <c:pt idx="4558">
                  <c:v>39422</c:v>
                </c:pt>
                <c:pt idx="4559">
                  <c:v>39423</c:v>
                </c:pt>
                <c:pt idx="4560">
                  <c:v>39426</c:v>
                </c:pt>
                <c:pt idx="4561">
                  <c:v>39427</c:v>
                </c:pt>
                <c:pt idx="4562">
                  <c:v>39428</c:v>
                </c:pt>
                <c:pt idx="4563">
                  <c:v>39429</c:v>
                </c:pt>
                <c:pt idx="4564">
                  <c:v>39430</c:v>
                </c:pt>
                <c:pt idx="4565">
                  <c:v>39433</c:v>
                </c:pt>
                <c:pt idx="4566">
                  <c:v>39434</c:v>
                </c:pt>
                <c:pt idx="4567">
                  <c:v>39435</c:v>
                </c:pt>
                <c:pt idx="4568">
                  <c:v>39436</c:v>
                </c:pt>
                <c:pt idx="4569">
                  <c:v>39437</c:v>
                </c:pt>
                <c:pt idx="4570">
                  <c:v>39440</c:v>
                </c:pt>
                <c:pt idx="4571">
                  <c:v>39442</c:v>
                </c:pt>
                <c:pt idx="4572">
                  <c:v>39443</c:v>
                </c:pt>
                <c:pt idx="4573">
                  <c:v>39444</c:v>
                </c:pt>
                <c:pt idx="4574">
                  <c:v>39447</c:v>
                </c:pt>
                <c:pt idx="4575">
                  <c:v>39449</c:v>
                </c:pt>
                <c:pt idx="4576">
                  <c:v>39450</c:v>
                </c:pt>
                <c:pt idx="4577">
                  <c:v>39451</c:v>
                </c:pt>
                <c:pt idx="4578">
                  <c:v>39454</c:v>
                </c:pt>
                <c:pt idx="4579">
                  <c:v>39455</c:v>
                </c:pt>
                <c:pt idx="4580">
                  <c:v>39456</c:v>
                </c:pt>
                <c:pt idx="4581">
                  <c:v>39457</c:v>
                </c:pt>
                <c:pt idx="4582">
                  <c:v>39458</c:v>
                </c:pt>
                <c:pt idx="4583">
                  <c:v>39461</c:v>
                </c:pt>
                <c:pt idx="4584">
                  <c:v>39462</c:v>
                </c:pt>
                <c:pt idx="4585">
                  <c:v>39463</c:v>
                </c:pt>
                <c:pt idx="4586">
                  <c:v>39464</c:v>
                </c:pt>
                <c:pt idx="4587">
                  <c:v>39465</c:v>
                </c:pt>
                <c:pt idx="4588">
                  <c:v>39469</c:v>
                </c:pt>
                <c:pt idx="4589">
                  <c:v>39470</c:v>
                </c:pt>
                <c:pt idx="4590">
                  <c:v>39471</c:v>
                </c:pt>
                <c:pt idx="4591">
                  <c:v>39472</c:v>
                </c:pt>
                <c:pt idx="4592">
                  <c:v>39475</c:v>
                </c:pt>
                <c:pt idx="4593">
                  <c:v>39476</c:v>
                </c:pt>
                <c:pt idx="4594">
                  <c:v>39477</c:v>
                </c:pt>
                <c:pt idx="4595">
                  <c:v>39478</c:v>
                </c:pt>
                <c:pt idx="4596">
                  <c:v>39479</c:v>
                </c:pt>
                <c:pt idx="4597">
                  <c:v>39482</c:v>
                </c:pt>
                <c:pt idx="4598">
                  <c:v>39483</c:v>
                </c:pt>
                <c:pt idx="4599">
                  <c:v>39484</c:v>
                </c:pt>
                <c:pt idx="4600">
                  <c:v>39485</c:v>
                </c:pt>
                <c:pt idx="4601">
                  <c:v>39486</c:v>
                </c:pt>
                <c:pt idx="4602">
                  <c:v>39489</c:v>
                </c:pt>
                <c:pt idx="4603">
                  <c:v>39490</c:v>
                </c:pt>
                <c:pt idx="4604">
                  <c:v>39491</c:v>
                </c:pt>
                <c:pt idx="4605">
                  <c:v>39492</c:v>
                </c:pt>
                <c:pt idx="4606">
                  <c:v>39493</c:v>
                </c:pt>
                <c:pt idx="4607">
                  <c:v>39497</c:v>
                </c:pt>
                <c:pt idx="4608">
                  <c:v>39498</c:v>
                </c:pt>
                <c:pt idx="4609">
                  <c:v>39499</c:v>
                </c:pt>
                <c:pt idx="4610">
                  <c:v>39500</c:v>
                </c:pt>
                <c:pt idx="4611">
                  <c:v>39503</c:v>
                </c:pt>
                <c:pt idx="4612">
                  <c:v>39504</c:v>
                </c:pt>
                <c:pt idx="4613">
                  <c:v>39505</c:v>
                </c:pt>
                <c:pt idx="4614">
                  <c:v>39506</c:v>
                </c:pt>
                <c:pt idx="4615">
                  <c:v>39507</c:v>
                </c:pt>
                <c:pt idx="4616">
                  <c:v>39510</c:v>
                </c:pt>
                <c:pt idx="4617">
                  <c:v>39511</c:v>
                </c:pt>
                <c:pt idx="4618">
                  <c:v>39512</c:v>
                </c:pt>
                <c:pt idx="4619">
                  <c:v>39513</c:v>
                </c:pt>
                <c:pt idx="4620">
                  <c:v>39514</c:v>
                </c:pt>
                <c:pt idx="4621">
                  <c:v>39517</c:v>
                </c:pt>
                <c:pt idx="4622">
                  <c:v>39518</c:v>
                </c:pt>
                <c:pt idx="4623">
                  <c:v>39519</c:v>
                </c:pt>
                <c:pt idx="4624">
                  <c:v>39520</c:v>
                </c:pt>
                <c:pt idx="4625">
                  <c:v>39521</c:v>
                </c:pt>
                <c:pt idx="4626">
                  <c:v>39524</c:v>
                </c:pt>
                <c:pt idx="4627">
                  <c:v>39525</c:v>
                </c:pt>
                <c:pt idx="4628">
                  <c:v>39526</c:v>
                </c:pt>
                <c:pt idx="4629">
                  <c:v>39527</c:v>
                </c:pt>
                <c:pt idx="4630">
                  <c:v>39531</c:v>
                </c:pt>
                <c:pt idx="4631">
                  <c:v>39532</c:v>
                </c:pt>
                <c:pt idx="4632">
                  <c:v>39533</c:v>
                </c:pt>
                <c:pt idx="4633">
                  <c:v>39534</c:v>
                </c:pt>
                <c:pt idx="4634">
                  <c:v>39535</c:v>
                </c:pt>
                <c:pt idx="4635">
                  <c:v>39538</c:v>
                </c:pt>
                <c:pt idx="4636">
                  <c:v>39539</c:v>
                </c:pt>
                <c:pt idx="4637">
                  <c:v>39540</c:v>
                </c:pt>
                <c:pt idx="4638">
                  <c:v>39541</c:v>
                </c:pt>
                <c:pt idx="4639">
                  <c:v>39542</c:v>
                </c:pt>
                <c:pt idx="4640">
                  <c:v>39545</c:v>
                </c:pt>
                <c:pt idx="4641">
                  <c:v>39546</c:v>
                </c:pt>
                <c:pt idx="4642">
                  <c:v>39547</c:v>
                </c:pt>
                <c:pt idx="4643">
                  <c:v>39548</c:v>
                </c:pt>
                <c:pt idx="4644">
                  <c:v>39549</c:v>
                </c:pt>
                <c:pt idx="4645">
                  <c:v>39552</c:v>
                </c:pt>
                <c:pt idx="4646">
                  <c:v>39553</c:v>
                </c:pt>
                <c:pt idx="4647">
                  <c:v>39554</c:v>
                </c:pt>
                <c:pt idx="4648">
                  <c:v>39555</c:v>
                </c:pt>
                <c:pt idx="4649">
                  <c:v>39556</c:v>
                </c:pt>
                <c:pt idx="4650">
                  <c:v>39559</c:v>
                </c:pt>
                <c:pt idx="4651">
                  <c:v>39560</c:v>
                </c:pt>
                <c:pt idx="4652">
                  <c:v>39561</c:v>
                </c:pt>
                <c:pt idx="4653">
                  <c:v>39562</c:v>
                </c:pt>
                <c:pt idx="4654">
                  <c:v>39563</c:v>
                </c:pt>
                <c:pt idx="4655">
                  <c:v>39566</c:v>
                </c:pt>
                <c:pt idx="4656">
                  <c:v>39567</c:v>
                </c:pt>
                <c:pt idx="4657">
                  <c:v>39568</c:v>
                </c:pt>
                <c:pt idx="4658">
                  <c:v>39569</c:v>
                </c:pt>
                <c:pt idx="4659">
                  <c:v>39570</c:v>
                </c:pt>
                <c:pt idx="4660">
                  <c:v>39573</c:v>
                </c:pt>
                <c:pt idx="4661">
                  <c:v>39574</c:v>
                </c:pt>
                <c:pt idx="4662">
                  <c:v>39575</c:v>
                </c:pt>
                <c:pt idx="4663">
                  <c:v>39576</c:v>
                </c:pt>
                <c:pt idx="4664">
                  <c:v>39577</c:v>
                </c:pt>
                <c:pt idx="4665">
                  <c:v>39580</c:v>
                </c:pt>
                <c:pt idx="4666">
                  <c:v>39581</c:v>
                </c:pt>
                <c:pt idx="4667">
                  <c:v>39582</c:v>
                </c:pt>
                <c:pt idx="4668">
                  <c:v>39583</c:v>
                </c:pt>
                <c:pt idx="4669">
                  <c:v>39584</c:v>
                </c:pt>
                <c:pt idx="4670">
                  <c:v>39587</c:v>
                </c:pt>
                <c:pt idx="4671">
                  <c:v>39588</c:v>
                </c:pt>
                <c:pt idx="4672">
                  <c:v>39589</c:v>
                </c:pt>
                <c:pt idx="4673">
                  <c:v>39590</c:v>
                </c:pt>
                <c:pt idx="4674">
                  <c:v>39591</c:v>
                </c:pt>
                <c:pt idx="4675">
                  <c:v>39595</c:v>
                </c:pt>
                <c:pt idx="4676">
                  <c:v>39596</c:v>
                </c:pt>
                <c:pt idx="4677">
                  <c:v>39597</c:v>
                </c:pt>
                <c:pt idx="4678">
                  <c:v>39598</c:v>
                </c:pt>
                <c:pt idx="4679">
                  <c:v>39601</c:v>
                </c:pt>
                <c:pt idx="4680">
                  <c:v>39602</c:v>
                </c:pt>
                <c:pt idx="4681">
                  <c:v>39603</c:v>
                </c:pt>
                <c:pt idx="4682">
                  <c:v>39604</c:v>
                </c:pt>
                <c:pt idx="4683">
                  <c:v>39605</c:v>
                </c:pt>
                <c:pt idx="4684">
                  <c:v>39608</c:v>
                </c:pt>
                <c:pt idx="4685">
                  <c:v>39609</c:v>
                </c:pt>
                <c:pt idx="4686">
                  <c:v>39610</c:v>
                </c:pt>
                <c:pt idx="4687">
                  <c:v>39611</c:v>
                </c:pt>
                <c:pt idx="4688">
                  <c:v>39612</c:v>
                </c:pt>
                <c:pt idx="4689">
                  <c:v>39615</c:v>
                </c:pt>
                <c:pt idx="4690">
                  <c:v>39616</c:v>
                </c:pt>
                <c:pt idx="4691">
                  <c:v>39617</c:v>
                </c:pt>
                <c:pt idx="4692">
                  <c:v>39618</c:v>
                </c:pt>
                <c:pt idx="4693">
                  <c:v>39619</c:v>
                </c:pt>
                <c:pt idx="4694">
                  <c:v>39622</c:v>
                </c:pt>
                <c:pt idx="4695">
                  <c:v>39623</c:v>
                </c:pt>
                <c:pt idx="4696">
                  <c:v>39624</c:v>
                </c:pt>
                <c:pt idx="4697">
                  <c:v>39625</c:v>
                </c:pt>
                <c:pt idx="4698">
                  <c:v>39626</c:v>
                </c:pt>
                <c:pt idx="4699">
                  <c:v>39629</c:v>
                </c:pt>
                <c:pt idx="4700">
                  <c:v>39630</c:v>
                </c:pt>
                <c:pt idx="4701">
                  <c:v>39631</c:v>
                </c:pt>
                <c:pt idx="4702">
                  <c:v>39632</c:v>
                </c:pt>
                <c:pt idx="4703">
                  <c:v>39636</c:v>
                </c:pt>
                <c:pt idx="4704">
                  <c:v>39637</c:v>
                </c:pt>
                <c:pt idx="4705">
                  <c:v>39638</c:v>
                </c:pt>
                <c:pt idx="4706">
                  <c:v>39639</c:v>
                </c:pt>
                <c:pt idx="4707">
                  <c:v>39640</c:v>
                </c:pt>
                <c:pt idx="4708">
                  <c:v>39643</c:v>
                </c:pt>
                <c:pt idx="4709">
                  <c:v>39644</c:v>
                </c:pt>
                <c:pt idx="4710">
                  <c:v>39645</c:v>
                </c:pt>
                <c:pt idx="4711">
                  <c:v>39646</c:v>
                </c:pt>
                <c:pt idx="4712">
                  <c:v>39647</c:v>
                </c:pt>
                <c:pt idx="4713">
                  <c:v>39650</c:v>
                </c:pt>
                <c:pt idx="4714">
                  <c:v>39651</c:v>
                </c:pt>
                <c:pt idx="4715">
                  <c:v>39652</c:v>
                </c:pt>
                <c:pt idx="4716">
                  <c:v>39653</c:v>
                </c:pt>
                <c:pt idx="4717">
                  <c:v>39654</c:v>
                </c:pt>
                <c:pt idx="4718">
                  <c:v>39657</c:v>
                </c:pt>
                <c:pt idx="4719">
                  <c:v>39658</c:v>
                </c:pt>
                <c:pt idx="4720">
                  <c:v>39659</c:v>
                </c:pt>
                <c:pt idx="4721">
                  <c:v>39660</c:v>
                </c:pt>
                <c:pt idx="4722">
                  <c:v>39661</c:v>
                </c:pt>
                <c:pt idx="4723">
                  <c:v>39664</c:v>
                </c:pt>
                <c:pt idx="4724">
                  <c:v>39665</c:v>
                </c:pt>
                <c:pt idx="4725">
                  <c:v>39666</c:v>
                </c:pt>
                <c:pt idx="4726">
                  <c:v>39667</c:v>
                </c:pt>
                <c:pt idx="4727">
                  <c:v>39668</c:v>
                </c:pt>
                <c:pt idx="4728">
                  <c:v>39671</c:v>
                </c:pt>
                <c:pt idx="4729">
                  <c:v>39672</c:v>
                </c:pt>
                <c:pt idx="4730">
                  <c:v>39673</c:v>
                </c:pt>
                <c:pt idx="4731">
                  <c:v>39674</c:v>
                </c:pt>
                <c:pt idx="4732">
                  <c:v>39675</c:v>
                </c:pt>
                <c:pt idx="4733">
                  <c:v>39678</c:v>
                </c:pt>
                <c:pt idx="4734">
                  <c:v>39679</c:v>
                </c:pt>
                <c:pt idx="4735">
                  <c:v>39680</c:v>
                </c:pt>
                <c:pt idx="4736">
                  <c:v>39681</c:v>
                </c:pt>
                <c:pt idx="4737">
                  <c:v>39682</c:v>
                </c:pt>
                <c:pt idx="4738">
                  <c:v>39685</c:v>
                </c:pt>
                <c:pt idx="4739">
                  <c:v>39686</c:v>
                </c:pt>
                <c:pt idx="4740">
                  <c:v>39687</c:v>
                </c:pt>
                <c:pt idx="4741">
                  <c:v>39688</c:v>
                </c:pt>
                <c:pt idx="4742">
                  <c:v>39689</c:v>
                </c:pt>
                <c:pt idx="4743">
                  <c:v>39693</c:v>
                </c:pt>
                <c:pt idx="4744">
                  <c:v>39694</c:v>
                </c:pt>
                <c:pt idx="4745">
                  <c:v>39695</c:v>
                </c:pt>
                <c:pt idx="4746">
                  <c:v>39696</c:v>
                </c:pt>
                <c:pt idx="4747">
                  <c:v>39699</c:v>
                </c:pt>
                <c:pt idx="4748">
                  <c:v>39700</c:v>
                </c:pt>
                <c:pt idx="4749">
                  <c:v>39701</c:v>
                </c:pt>
                <c:pt idx="4750">
                  <c:v>39702</c:v>
                </c:pt>
                <c:pt idx="4751">
                  <c:v>39703</c:v>
                </c:pt>
                <c:pt idx="4752">
                  <c:v>39706</c:v>
                </c:pt>
                <c:pt idx="4753">
                  <c:v>39707</c:v>
                </c:pt>
                <c:pt idx="4754">
                  <c:v>39708</c:v>
                </c:pt>
                <c:pt idx="4755">
                  <c:v>39709</c:v>
                </c:pt>
                <c:pt idx="4756">
                  <c:v>39710</c:v>
                </c:pt>
                <c:pt idx="4757">
                  <c:v>39713</c:v>
                </c:pt>
                <c:pt idx="4758">
                  <c:v>39714</c:v>
                </c:pt>
                <c:pt idx="4759">
                  <c:v>39715</c:v>
                </c:pt>
                <c:pt idx="4760">
                  <c:v>39716</c:v>
                </c:pt>
                <c:pt idx="4761">
                  <c:v>39717</c:v>
                </c:pt>
                <c:pt idx="4762">
                  <c:v>39720</c:v>
                </c:pt>
                <c:pt idx="4763">
                  <c:v>39721</c:v>
                </c:pt>
                <c:pt idx="4764">
                  <c:v>39722</c:v>
                </c:pt>
                <c:pt idx="4765">
                  <c:v>39723</c:v>
                </c:pt>
                <c:pt idx="4766">
                  <c:v>39724</c:v>
                </c:pt>
                <c:pt idx="4767">
                  <c:v>39727</c:v>
                </c:pt>
                <c:pt idx="4768">
                  <c:v>39728</c:v>
                </c:pt>
                <c:pt idx="4769">
                  <c:v>39729</c:v>
                </c:pt>
                <c:pt idx="4770">
                  <c:v>39730</c:v>
                </c:pt>
                <c:pt idx="4771">
                  <c:v>39731</c:v>
                </c:pt>
                <c:pt idx="4772">
                  <c:v>39734</c:v>
                </c:pt>
                <c:pt idx="4773">
                  <c:v>39735</c:v>
                </c:pt>
                <c:pt idx="4774">
                  <c:v>39736</c:v>
                </c:pt>
                <c:pt idx="4775">
                  <c:v>39737</c:v>
                </c:pt>
                <c:pt idx="4776">
                  <c:v>39738</c:v>
                </c:pt>
                <c:pt idx="4777">
                  <c:v>39741</c:v>
                </c:pt>
                <c:pt idx="4778">
                  <c:v>39742</c:v>
                </c:pt>
                <c:pt idx="4779">
                  <c:v>39743</c:v>
                </c:pt>
                <c:pt idx="4780">
                  <c:v>39744</c:v>
                </c:pt>
                <c:pt idx="4781">
                  <c:v>39745</c:v>
                </c:pt>
                <c:pt idx="4782">
                  <c:v>39748</c:v>
                </c:pt>
                <c:pt idx="4783">
                  <c:v>39749</c:v>
                </c:pt>
                <c:pt idx="4784">
                  <c:v>39750</c:v>
                </c:pt>
                <c:pt idx="4785">
                  <c:v>39751</c:v>
                </c:pt>
                <c:pt idx="4786">
                  <c:v>39752</c:v>
                </c:pt>
                <c:pt idx="4787">
                  <c:v>39755</c:v>
                </c:pt>
                <c:pt idx="4788">
                  <c:v>39756</c:v>
                </c:pt>
                <c:pt idx="4789">
                  <c:v>39757</c:v>
                </c:pt>
                <c:pt idx="4790">
                  <c:v>39758</c:v>
                </c:pt>
                <c:pt idx="4791">
                  <c:v>39759</c:v>
                </c:pt>
                <c:pt idx="4792">
                  <c:v>39762</c:v>
                </c:pt>
                <c:pt idx="4793">
                  <c:v>39763</c:v>
                </c:pt>
                <c:pt idx="4794">
                  <c:v>39764</c:v>
                </c:pt>
                <c:pt idx="4795">
                  <c:v>39765</c:v>
                </c:pt>
                <c:pt idx="4796">
                  <c:v>39766</c:v>
                </c:pt>
                <c:pt idx="4797">
                  <c:v>39769</c:v>
                </c:pt>
                <c:pt idx="4798">
                  <c:v>39770</c:v>
                </c:pt>
                <c:pt idx="4799">
                  <c:v>39771</c:v>
                </c:pt>
                <c:pt idx="4800">
                  <c:v>39772</c:v>
                </c:pt>
                <c:pt idx="4801">
                  <c:v>39773</c:v>
                </c:pt>
                <c:pt idx="4802">
                  <c:v>39776</c:v>
                </c:pt>
                <c:pt idx="4803">
                  <c:v>39777</c:v>
                </c:pt>
                <c:pt idx="4804">
                  <c:v>39778</c:v>
                </c:pt>
                <c:pt idx="4805">
                  <c:v>39780</c:v>
                </c:pt>
                <c:pt idx="4806">
                  <c:v>39783</c:v>
                </c:pt>
                <c:pt idx="4807">
                  <c:v>39784</c:v>
                </c:pt>
                <c:pt idx="4808">
                  <c:v>39785</c:v>
                </c:pt>
                <c:pt idx="4809">
                  <c:v>39786</c:v>
                </c:pt>
                <c:pt idx="4810">
                  <c:v>39787</c:v>
                </c:pt>
                <c:pt idx="4811">
                  <c:v>39790</c:v>
                </c:pt>
                <c:pt idx="4812">
                  <c:v>39791</c:v>
                </c:pt>
                <c:pt idx="4813">
                  <c:v>39792</c:v>
                </c:pt>
                <c:pt idx="4814">
                  <c:v>39793</c:v>
                </c:pt>
                <c:pt idx="4815">
                  <c:v>39794</c:v>
                </c:pt>
                <c:pt idx="4816">
                  <c:v>39797</c:v>
                </c:pt>
                <c:pt idx="4817">
                  <c:v>39798</c:v>
                </c:pt>
                <c:pt idx="4818">
                  <c:v>39799</c:v>
                </c:pt>
                <c:pt idx="4819">
                  <c:v>39800</c:v>
                </c:pt>
                <c:pt idx="4820">
                  <c:v>39801</c:v>
                </c:pt>
                <c:pt idx="4821">
                  <c:v>39804</c:v>
                </c:pt>
                <c:pt idx="4822">
                  <c:v>39805</c:v>
                </c:pt>
                <c:pt idx="4823">
                  <c:v>39806</c:v>
                </c:pt>
                <c:pt idx="4824">
                  <c:v>39808</c:v>
                </c:pt>
                <c:pt idx="4825">
                  <c:v>39811</c:v>
                </c:pt>
                <c:pt idx="4826">
                  <c:v>39812</c:v>
                </c:pt>
                <c:pt idx="4827">
                  <c:v>39813</c:v>
                </c:pt>
                <c:pt idx="4828">
                  <c:v>39815</c:v>
                </c:pt>
                <c:pt idx="4829">
                  <c:v>39818</c:v>
                </c:pt>
                <c:pt idx="4830">
                  <c:v>39819</c:v>
                </c:pt>
                <c:pt idx="4831">
                  <c:v>39820</c:v>
                </c:pt>
                <c:pt idx="4832">
                  <c:v>39821</c:v>
                </c:pt>
                <c:pt idx="4833">
                  <c:v>39822</c:v>
                </c:pt>
                <c:pt idx="4834">
                  <c:v>39825</c:v>
                </c:pt>
                <c:pt idx="4835">
                  <c:v>39826</c:v>
                </c:pt>
                <c:pt idx="4836">
                  <c:v>39827</c:v>
                </c:pt>
                <c:pt idx="4837">
                  <c:v>39828</c:v>
                </c:pt>
                <c:pt idx="4838">
                  <c:v>39829</c:v>
                </c:pt>
                <c:pt idx="4839">
                  <c:v>39833</c:v>
                </c:pt>
                <c:pt idx="4840">
                  <c:v>39834</c:v>
                </c:pt>
                <c:pt idx="4841">
                  <c:v>39835</c:v>
                </c:pt>
                <c:pt idx="4842">
                  <c:v>39836</c:v>
                </c:pt>
                <c:pt idx="4843">
                  <c:v>39839</c:v>
                </c:pt>
                <c:pt idx="4844">
                  <c:v>39840</c:v>
                </c:pt>
                <c:pt idx="4845">
                  <c:v>39841</c:v>
                </c:pt>
                <c:pt idx="4846">
                  <c:v>39842</c:v>
                </c:pt>
                <c:pt idx="4847">
                  <c:v>39843</c:v>
                </c:pt>
                <c:pt idx="4848">
                  <c:v>39846</c:v>
                </c:pt>
                <c:pt idx="4849">
                  <c:v>39847</c:v>
                </c:pt>
                <c:pt idx="4850">
                  <c:v>39848</c:v>
                </c:pt>
                <c:pt idx="4851">
                  <c:v>39849</c:v>
                </c:pt>
                <c:pt idx="4852">
                  <c:v>39850</c:v>
                </c:pt>
                <c:pt idx="4853">
                  <c:v>39853</c:v>
                </c:pt>
                <c:pt idx="4854">
                  <c:v>39854</c:v>
                </c:pt>
                <c:pt idx="4855">
                  <c:v>39855</c:v>
                </c:pt>
                <c:pt idx="4856">
                  <c:v>39856</c:v>
                </c:pt>
                <c:pt idx="4857">
                  <c:v>39857</c:v>
                </c:pt>
                <c:pt idx="4858">
                  <c:v>39861</c:v>
                </c:pt>
                <c:pt idx="4859">
                  <c:v>39862</c:v>
                </c:pt>
                <c:pt idx="4860">
                  <c:v>39863</c:v>
                </c:pt>
                <c:pt idx="4861">
                  <c:v>39864</c:v>
                </c:pt>
                <c:pt idx="4862">
                  <c:v>39867</c:v>
                </c:pt>
                <c:pt idx="4863">
                  <c:v>39868</c:v>
                </c:pt>
                <c:pt idx="4864">
                  <c:v>39869</c:v>
                </c:pt>
                <c:pt idx="4865">
                  <c:v>39870</c:v>
                </c:pt>
                <c:pt idx="4866">
                  <c:v>39871</c:v>
                </c:pt>
                <c:pt idx="4867">
                  <c:v>39874</c:v>
                </c:pt>
                <c:pt idx="4868">
                  <c:v>39875</c:v>
                </c:pt>
                <c:pt idx="4869">
                  <c:v>39876</c:v>
                </c:pt>
                <c:pt idx="4870">
                  <c:v>39877</c:v>
                </c:pt>
                <c:pt idx="4871">
                  <c:v>39878</c:v>
                </c:pt>
                <c:pt idx="4872">
                  <c:v>39881</c:v>
                </c:pt>
                <c:pt idx="4873">
                  <c:v>39882</c:v>
                </c:pt>
                <c:pt idx="4874">
                  <c:v>39883</c:v>
                </c:pt>
                <c:pt idx="4875">
                  <c:v>39884</c:v>
                </c:pt>
                <c:pt idx="4876">
                  <c:v>39885</c:v>
                </c:pt>
                <c:pt idx="4877">
                  <c:v>39888</c:v>
                </c:pt>
                <c:pt idx="4878">
                  <c:v>39889</c:v>
                </c:pt>
                <c:pt idx="4879">
                  <c:v>39890</c:v>
                </c:pt>
                <c:pt idx="4880">
                  <c:v>39891</c:v>
                </c:pt>
                <c:pt idx="4881">
                  <c:v>39892</c:v>
                </c:pt>
                <c:pt idx="4882">
                  <c:v>39895</c:v>
                </c:pt>
                <c:pt idx="4883">
                  <c:v>39896</c:v>
                </c:pt>
                <c:pt idx="4884">
                  <c:v>39897</c:v>
                </c:pt>
                <c:pt idx="4885">
                  <c:v>39898</c:v>
                </c:pt>
                <c:pt idx="4886">
                  <c:v>39899</c:v>
                </c:pt>
                <c:pt idx="4887">
                  <c:v>39902</c:v>
                </c:pt>
                <c:pt idx="4888">
                  <c:v>39903</c:v>
                </c:pt>
                <c:pt idx="4889">
                  <c:v>39904</c:v>
                </c:pt>
                <c:pt idx="4890">
                  <c:v>39905</c:v>
                </c:pt>
                <c:pt idx="4891">
                  <c:v>39906</c:v>
                </c:pt>
                <c:pt idx="4892">
                  <c:v>39909</c:v>
                </c:pt>
                <c:pt idx="4893">
                  <c:v>39910</c:v>
                </c:pt>
                <c:pt idx="4894">
                  <c:v>39911</c:v>
                </c:pt>
                <c:pt idx="4895">
                  <c:v>39912</c:v>
                </c:pt>
                <c:pt idx="4896">
                  <c:v>39916</c:v>
                </c:pt>
                <c:pt idx="4897">
                  <c:v>39917</c:v>
                </c:pt>
                <c:pt idx="4898">
                  <c:v>39918</c:v>
                </c:pt>
                <c:pt idx="4899">
                  <c:v>39919</c:v>
                </c:pt>
                <c:pt idx="4900">
                  <c:v>39920</c:v>
                </c:pt>
                <c:pt idx="4901">
                  <c:v>39923</c:v>
                </c:pt>
                <c:pt idx="4902">
                  <c:v>39924</c:v>
                </c:pt>
                <c:pt idx="4903">
                  <c:v>39925</c:v>
                </c:pt>
                <c:pt idx="4904">
                  <c:v>39926</c:v>
                </c:pt>
                <c:pt idx="4905">
                  <c:v>39927</c:v>
                </c:pt>
                <c:pt idx="4906">
                  <c:v>39930</c:v>
                </c:pt>
                <c:pt idx="4907">
                  <c:v>39931</c:v>
                </c:pt>
                <c:pt idx="4908">
                  <c:v>39932</c:v>
                </c:pt>
                <c:pt idx="4909">
                  <c:v>39933</c:v>
                </c:pt>
                <c:pt idx="4910">
                  <c:v>39934</c:v>
                </c:pt>
                <c:pt idx="4911">
                  <c:v>39937</c:v>
                </c:pt>
                <c:pt idx="4912">
                  <c:v>39938</c:v>
                </c:pt>
                <c:pt idx="4913">
                  <c:v>39939</c:v>
                </c:pt>
                <c:pt idx="4914">
                  <c:v>39940</c:v>
                </c:pt>
                <c:pt idx="4915">
                  <c:v>39941</c:v>
                </c:pt>
                <c:pt idx="4916">
                  <c:v>39944</c:v>
                </c:pt>
                <c:pt idx="4917">
                  <c:v>39945</c:v>
                </c:pt>
                <c:pt idx="4918">
                  <c:v>39946</c:v>
                </c:pt>
                <c:pt idx="4919">
                  <c:v>39947</c:v>
                </c:pt>
                <c:pt idx="4920">
                  <c:v>39948</c:v>
                </c:pt>
                <c:pt idx="4921">
                  <c:v>39951</c:v>
                </c:pt>
                <c:pt idx="4922">
                  <c:v>39952</c:v>
                </c:pt>
                <c:pt idx="4923">
                  <c:v>39953</c:v>
                </c:pt>
                <c:pt idx="4924">
                  <c:v>39954</c:v>
                </c:pt>
                <c:pt idx="4925">
                  <c:v>39955</c:v>
                </c:pt>
                <c:pt idx="4926">
                  <c:v>39959</c:v>
                </c:pt>
                <c:pt idx="4927">
                  <c:v>39960</c:v>
                </c:pt>
                <c:pt idx="4928">
                  <c:v>39961</c:v>
                </c:pt>
                <c:pt idx="4929">
                  <c:v>39962</c:v>
                </c:pt>
                <c:pt idx="4930">
                  <c:v>39965</c:v>
                </c:pt>
                <c:pt idx="4931">
                  <c:v>39966</c:v>
                </c:pt>
                <c:pt idx="4932">
                  <c:v>39967</c:v>
                </c:pt>
                <c:pt idx="4933">
                  <c:v>39968</c:v>
                </c:pt>
                <c:pt idx="4934">
                  <c:v>39969</c:v>
                </c:pt>
                <c:pt idx="4935">
                  <c:v>39972</c:v>
                </c:pt>
                <c:pt idx="4936">
                  <c:v>39973</c:v>
                </c:pt>
                <c:pt idx="4937">
                  <c:v>39974</c:v>
                </c:pt>
                <c:pt idx="4938">
                  <c:v>39975</c:v>
                </c:pt>
                <c:pt idx="4939">
                  <c:v>39976</c:v>
                </c:pt>
                <c:pt idx="4940">
                  <c:v>39979</c:v>
                </c:pt>
                <c:pt idx="4941">
                  <c:v>39980</c:v>
                </c:pt>
                <c:pt idx="4942">
                  <c:v>39981</c:v>
                </c:pt>
                <c:pt idx="4943">
                  <c:v>39982</c:v>
                </c:pt>
                <c:pt idx="4944">
                  <c:v>39983</c:v>
                </c:pt>
                <c:pt idx="4945">
                  <c:v>39986</c:v>
                </c:pt>
                <c:pt idx="4946">
                  <c:v>39987</c:v>
                </c:pt>
                <c:pt idx="4947">
                  <c:v>39988</c:v>
                </c:pt>
                <c:pt idx="4948">
                  <c:v>39989</c:v>
                </c:pt>
                <c:pt idx="4949">
                  <c:v>39990</c:v>
                </c:pt>
                <c:pt idx="4950">
                  <c:v>39993</c:v>
                </c:pt>
                <c:pt idx="4951">
                  <c:v>39994</c:v>
                </c:pt>
                <c:pt idx="4952">
                  <c:v>39995</c:v>
                </c:pt>
                <c:pt idx="4953">
                  <c:v>39996</c:v>
                </c:pt>
                <c:pt idx="4954">
                  <c:v>40000</c:v>
                </c:pt>
                <c:pt idx="4955">
                  <c:v>40001</c:v>
                </c:pt>
                <c:pt idx="4956">
                  <c:v>40002</c:v>
                </c:pt>
                <c:pt idx="4957">
                  <c:v>40003</c:v>
                </c:pt>
                <c:pt idx="4958">
                  <c:v>40004</c:v>
                </c:pt>
                <c:pt idx="4959">
                  <c:v>40007</c:v>
                </c:pt>
                <c:pt idx="4960">
                  <c:v>40008</c:v>
                </c:pt>
                <c:pt idx="4961">
                  <c:v>40009</c:v>
                </c:pt>
                <c:pt idx="4962">
                  <c:v>40010</c:v>
                </c:pt>
                <c:pt idx="4963">
                  <c:v>40011</c:v>
                </c:pt>
                <c:pt idx="4964">
                  <c:v>40014</c:v>
                </c:pt>
                <c:pt idx="4965">
                  <c:v>40015</c:v>
                </c:pt>
                <c:pt idx="4966">
                  <c:v>40016</c:v>
                </c:pt>
                <c:pt idx="4967">
                  <c:v>40017</c:v>
                </c:pt>
                <c:pt idx="4968">
                  <c:v>40018</c:v>
                </c:pt>
                <c:pt idx="4969">
                  <c:v>40021</c:v>
                </c:pt>
                <c:pt idx="4970">
                  <c:v>40022</c:v>
                </c:pt>
                <c:pt idx="4971">
                  <c:v>40023</c:v>
                </c:pt>
                <c:pt idx="4972">
                  <c:v>40024</c:v>
                </c:pt>
                <c:pt idx="4973">
                  <c:v>40025</c:v>
                </c:pt>
                <c:pt idx="4974">
                  <c:v>40028</c:v>
                </c:pt>
                <c:pt idx="4975">
                  <c:v>40029</c:v>
                </c:pt>
                <c:pt idx="4976">
                  <c:v>40030</c:v>
                </c:pt>
                <c:pt idx="4977">
                  <c:v>40031</c:v>
                </c:pt>
                <c:pt idx="4978">
                  <c:v>40032</c:v>
                </c:pt>
                <c:pt idx="4979">
                  <c:v>40035</c:v>
                </c:pt>
                <c:pt idx="4980">
                  <c:v>40036</c:v>
                </c:pt>
                <c:pt idx="4981">
                  <c:v>40037</c:v>
                </c:pt>
                <c:pt idx="4982">
                  <c:v>40038</c:v>
                </c:pt>
                <c:pt idx="4983">
                  <c:v>40039</c:v>
                </c:pt>
                <c:pt idx="4984">
                  <c:v>40042</c:v>
                </c:pt>
                <c:pt idx="4985">
                  <c:v>40043</c:v>
                </c:pt>
                <c:pt idx="4986">
                  <c:v>40044</c:v>
                </c:pt>
                <c:pt idx="4987">
                  <c:v>40045</c:v>
                </c:pt>
                <c:pt idx="4988">
                  <c:v>40046</c:v>
                </c:pt>
                <c:pt idx="4989">
                  <c:v>40049</c:v>
                </c:pt>
                <c:pt idx="4990">
                  <c:v>40050</c:v>
                </c:pt>
                <c:pt idx="4991">
                  <c:v>40051</c:v>
                </c:pt>
                <c:pt idx="4992">
                  <c:v>40052</c:v>
                </c:pt>
                <c:pt idx="4993">
                  <c:v>40053</c:v>
                </c:pt>
                <c:pt idx="4994">
                  <c:v>40056</c:v>
                </c:pt>
                <c:pt idx="4995">
                  <c:v>40057</c:v>
                </c:pt>
                <c:pt idx="4996">
                  <c:v>40058</c:v>
                </c:pt>
                <c:pt idx="4997">
                  <c:v>40059</c:v>
                </c:pt>
                <c:pt idx="4998">
                  <c:v>40060</c:v>
                </c:pt>
                <c:pt idx="4999">
                  <c:v>40064</c:v>
                </c:pt>
                <c:pt idx="5000">
                  <c:v>40065</c:v>
                </c:pt>
                <c:pt idx="5001">
                  <c:v>40066</c:v>
                </c:pt>
                <c:pt idx="5002">
                  <c:v>40067</c:v>
                </c:pt>
                <c:pt idx="5003">
                  <c:v>40070</c:v>
                </c:pt>
                <c:pt idx="5004">
                  <c:v>40071</c:v>
                </c:pt>
                <c:pt idx="5005">
                  <c:v>40072</c:v>
                </c:pt>
                <c:pt idx="5006">
                  <c:v>40073</c:v>
                </c:pt>
                <c:pt idx="5007">
                  <c:v>40074</c:v>
                </c:pt>
                <c:pt idx="5008">
                  <c:v>40077</c:v>
                </c:pt>
                <c:pt idx="5009">
                  <c:v>40078</c:v>
                </c:pt>
                <c:pt idx="5010">
                  <c:v>40079</c:v>
                </c:pt>
                <c:pt idx="5011">
                  <c:v>40080</c:v>
                </c:pt>
                <c:pt idx="5012">
                  <c:v>40081</c:v>
                </c:pt>
                <c:pt idx="5013">
                  <c:v>40084</c:v>
                </c:pt>
                <c:pt idx="5014">
                  <c:v>40085</c:v>
                </c:pt>
                <c:pt idx="5015">
                  <c:v>40086</c:v>
                </c:pt>
                <c:pt idx="5016">
                  <c:v>40087</c:v>
                </c:pt>
                <c:pt idx="5017">
                  <c:v>40088</c:v>
                </c:pt>
                <c:pt idx="5018">
                  <c:v>40091</c:v>
                </c:pt>
                <c:pt idx="5019">
                  <c:v>40092</c:v>
                </c:pt>
                <c:pt idx="5020">
                  <c:v>40093</c:v>
                </c:pt>
                <c:pt idx="5021">
                  <c:v>40094</c:v>
                </c:pt>
                <c:pt idx="5022">
                  <c:v>40095</c:v>
                </c:pt>
                <c:pt idx="5023">
                  <c:v>40098</c:v>
                </c:pt>
                <c:pt idx="5024">
                  <c:v>40099</c:v>
                </c:pt>
                <c:pt idx="5025">
                  <c:v>40100</c:v>
                </c:pt>
                <c:pt idx="5026">
                  <c:v>40101</c:v>
                </c:pt>
                <c:pt idx="5027">
                  <c:v>40102</c:v>
                </c:pt>
                <c:pt idx="5028">
                  <c:v>40105</c:v>
                </c:pt>
                <c:pt idx="5029">
                  <c:v>40106</c:v>
                </c:pt>
                <c:pt idx="5030">
                  <c:v>40107</c:v>
                </c:pt>
                <c:pt idx="5031">
                  <c:v>40108</c:v>
                </c:pt>
                <c:pt idx="5032">
                  <c:v>40109</c:v>
                </c:pt>
                <c:pt idx="5033">
                  <c:v>40112</c:v>
                </c:pt>
                <c:pt idx="5034">
                  <c:v>40113</c:v>
                </c:pt>
                <c:pt idx="5035">
                  <c:v>40114</c:v>
                </c:pt>
                <c:pt idx="5036">
                  <c:v>40115</c:v>
                </c:pt>
                <c:pt idx="5037">
                  <c:v>40116</c:v>
                </c:pt>
                <c:pt idx="5038">
                  <c:v>40119</c:v>
                </c:pt>
                <c:pt idx="5039">
                  <c:v>40120</c:v>
                </c:pt>
                <c:pt idx="5040">
                  <c:v>40121</c:v>
                </c:pt>
                <c:pt idx="5041">
                  <c:v>40122</c:v>
                </c:pt>
                <c:pt idx="5042">
                  <c:v>40123</c:v>
                </c:pt>
                <c:pt idx="5043">
                  <c:v>40126</c:v>
                </c:pt>
                <c:pt idx="5044">
                  <c:v>40127</c:v>
                </c:pt>
                <c:pt idx="5045">
                  <c:v>40128</c:v>
                </c:pt>
                <c:pt idx="5046">
                  <c:v>40129</c:v>
                </c:pt>
                <c:pt idx="5047">
                  <c:v>40130</c:v>
                </c:pt>
                <c:pt idx="5048">
                  <c:v>40133</c:v>
                </c:pt>
                <c:pt idx="5049">
                  <c:v>40134</c:v>
                </c:pt>
                <c:pt idx="5050">
                  <c:v>40135</c:v>
                </c:pt>
                <c:pt idx="5051">
                  <c:v>40136</c:v>
                </c:pt>
                <c:pt idx="5052">
                  <c:v>40137</c:v>
                </c:pt>
                <c:pt idx="5053">
                  <c:v>40140</c:v>
                </c:pt>
                <c:pt idx="5054">
                  <c:v>40141</c:v>
                </c:pt>
                <c:pt idx="5055">
                  <c:v>40142</c:v>
                </c:pt>
                <c:pt idx="5056">
                  <c:v>40144</c:v>
                </c:pt>
                <c:pt idx="5057">
                  <c:v>40147</c:v>
                </c:pt>
                <c:pt idx="5058">
                  <c:v>40148</c:v>
                </c:pt>
                <c:pt idx="5059">
                  <c:v>40149</c:v>
                </c:pt>
                <c:pt idx="5060">
                  <c:v>40150</c:v>
                </c:pt>
                <c:pt idx="5061">
                  <c:v>40151</c:v>
                </c:pt>
                <c:pt idx="5062">
                  <c:v>40154</c:v>
                </c:pt>
                <c:pt idx="5063">
                  <c:v>40155</c:v>
                </c:pt>
                <c:pt idx="5064">
                  <c:v>40156</c:v>
                </c:pt>
                <c:pt idx="5065">
                  <c:v>40157</c:v>
                </c:pt>
                <c:pt idx="5066">
                  <c:v>40158</c:v>
                </c:pt>
                <c:pt idx="5067">
                  <c:v>40161</c:v>
                </c:pt>
                <c:pt idx="5068">
                  <c:v>40162</c:v>
                </c:pt>
                <c:pt idx="5069">
                  <c:v>40163</c:v>
                </c:pt>
                <c:pt idx="5070">
                  <c:v>40164</c:v>
                </c:pt>
                <c:pt idx="5071">
                  <c:v>40165</c:v>
                </c:pt>
                <c:pt idx="5072">
                  <c:v>40168</c:v>
                </c:pt>
                <c:pt idx="5073">
                  <c:v>40169</c:v>
                </c:pt>
                <c:pt idx="5074">
                  <c:v>40170</c:v>
                </c:pt>
                <c:pt idx="5075">
                  <c:v>40171</c:v>
                </c:pt>
                <c:pt idx="5076">
                  <c:v>40175</c:v>
                </c:pt>
                <c:pt idx="5077">
                  <c:v>40176</c:v>
                </c:pt>
                <c:pt idx="5078">
                  <c:v>40177</c:v>
                </c:pt>
                <c:pt idx="5079">
                  <c:v>40178</c:v>
                </c:pt>
                <c:pt idx="5080">
                  <c:v>40182</c:v>
                </c:pt>
                <c:pt idx="5081">
                  <c:v>40183</c:v>
                </c:pt>
                <c:pt idx="5082">
                  <c:v>40184</c:v>
                </c:pt>
                <c:pt idx="5083">
                  <c:v>40185</c:v>
                </c:pt>
                <c:pt idx="5084">
                  <c:v>40186</c:v>
                </c:pt>
                <c:pt idx="5085">
                  <c:v>40189</c:v>
                </c:pt>
                <c:pt idx="5086">
                  <c:v>40190</c:v>
                </c:pt>
                <c:pt idx="5087">
                  <c:v>40191</c:v>
                </c:pt>
                <c:pt idx="5088">
                  <c:v>40192</c:v>
                </c:pt>
                <c:pt idx="5089">
                  <c:v>40193</c:v>
                </c:pt>
                <c:pt idx="5090">
                  <c:v>40197</c:v>
                </c:pt>
                <c:pt idx="5091">
                  <c:v>40198</c:v>
                </c:pt>
                <c:pt idx="5092">
                  <c:v>40199</c:v>
                </c:pt>
                <c:pt idx="5093">
                  <c:v>40200</c:v>
                </c:pt>
                <c:pt idx="5094">
                  <c:v>40203</c:v>
                </c:pt>
                <c:pt idx="5095">
                  <c:v>40204</c:v>
                </c:pt>
                <c:pt idx="5096">
                  <c:v>40205</c:v>
                </c:pt>
                <c:pt idx="5097">
                  <c:v>40206</c:v>
                </c:pt>
                <c:pt idx="5098">
                  <c:v>40207</c:v>
                </c:pt>
                <c:pt idx="5099">
                  <c:v>40210</c:v>
                </c:pt>
                <c:pt idx="5100">
                  <c:v>40211</c:v>
                </c:pt>
                <c:pt idx="5101">
                  <c:v>40212</c:v>
                </c:pt>
                <c:pt idx="5102">
                  <c:v>40213</c:v>
                </c:pt>
                <c:pt idx="5103">
                  <c:v>40214</c:v>
                </c:pt>
                <c:pt idx="5104">
                  <c:v>40217</c:v>
                </c:pt>
                <c:pt idx="5105">
                  <c:v>40218</c:v>
                </c:pt>
                <c:pt idx="5106">
                  <c:v>40219</c:v>
                </c:pt>
                <c:pt idx="5107">
                  <c:v>40220</c:v>
                </c:pt>
                <c:pt idx="5108">
                  <c:v>40221</c:v>
                </c:pt>
                <c:pt idx="5109">
                  <c:v>40225</c:v>
                </c:pt>
                <c:pt idx="5110">
                  <c:v>40226</c:v>
                </c:pt>
                <c:pt idx="5111">
                  <c:v>40227</c:v>
                </c:pt>
                <c:pt idx="5112">
                  <c:v>40228</c:v>
                </c:pt>
                <c:pt idx="5113">
                  <c:v>40231</c:v>
                </c:pt>
                <c:pt idx="5114">
                  <c:v>40232</c:v>
                </c:pt>
                <c:pt idx="5115">
                  <c:v>40233</c:v>
                </c:pt>
                <c:pt idx="5116">
                  <c:v>40234</c:v>
                </c:pt>
                <c:pt idx="5117">
                  <c:v>40235</c:v>
                </c:pt>
                <c:pt idx="5118">
                  <c:v>40238</c:v>
                </c:pt>
                <c:pt idx="5119">
                  <c:v>40239</c:v>
                </c:pt>
                <c:pt idx="5120">
                  <c:v>40240</c:v>
                </c:pt>
                <c:pt idx="5121">
                  <c:v>40241</c:v>
                </c:pt>
                <c:pt idx="5122">
                  <c:v>40242</c:v>
                </c:pt>
                <c:pt idx="5123">
                  <c:v>40245</c:v>
                </c:pt>
                <c:pt idx="5124">
                  <c:v>40246</c:v>
                </c:pt>
                <c:pt idx="5125">
                  <c:v>40247</c:v>
                </c:pt>
                <c:pt idx="5126">
                  <c:v>40248</c:v>
                </c:pt>
                <c:pt idx="5127">
                  <c:v>40249</c:v>
                </c:pt>
                <c:pt idx="5128">
                  <c:v>40252</c:v>
                </c:pt>
                <c:pt idx="5129">
                  <c:v>40253</c:v>
                </c:pt>
                <c:pt idx="5130">
                  <c:v>40254</c:v>
                </c:pt>
                <c:pt idx="5131">
                  <c:v>40255</c:v>
                </c:pt>
                <c:pt idx="5132">
                  <c:v>40256</c:v>
                </c:pt>
                <c:pt idx="5133">
                  <c:v>40259</c:v>
                </c:pt>
                <c:pt idx="5134">
                  <c:v>40260</c:v>
                </c:pt>
                <c:pt idx="5135">
                  <c:v>40261</c:v>
                </c:pt>
                <c:pt idx="5136">
                  <c:v>40262</c:v>
                </c:pt>
                <c:pt idx="5137">
                  <c:v>40263</c:v>
                </c:pt>
                <c:pt idx="5138">
                  <c:v>40266</c:v>
                </c:pt>
                <c:pt idx="5139">
                  <c:v>40267</c:v>
                </c:pt>
                <c:pt idx="5140">
                  <c:v>40268</c:v>
                </c:pt>
                <c:pt idx="5141">
                  <c:v>40269</c:v>
                </c:pt>
                <c:pt idx="5142">
                  <c:v>40273</c:v>
                </c:pt>
                <c:pt idx="5143">
                  <c:v>40274</c:v>
                </c:pt>
                <c:pt idx="5144">
                  <c:v>40275</c:v>
                </c:pt>
                <c:pt idx="5145">
                  <c:v>40276</c:v>
                </c:pt>
                <c:pt idx="5146">
                  <c:v>40277</c:v>
                </c:pt>
                <c:pt idx="5147">
                  <c:v>40280</c:v>
                </c:pt>
                <c:pt idx="5148">
                  <c:v>40281</c:v>
                </c:pt>
                <c:pt idx="5149">
                  <c:v>40282</c:v>
                </c:pt>
                <c:pt idx="5150">
                  <c:v>40283</c:v>
                </c:pt>
                <c:pt idx="5151">
                  <c:v>40284</c:v>
                </c:pt>
                <c:pt idx="5152">
                  <c:v>40287</c:v>
                </c:pt>
                <c:pt idx="5153">
                  <c:v>40288</c:v>
                </c:pt>
                <c:pt idx="5154">
                  <c:v>40289</c:v>
                </c:pt>
                <c:pt idx="5155">
                  <c:v>40290</c:v>
                </c:pt>
                <c:pt idx="5156">
                  <c:v>40291</c:v>
                </c:pt>
                <c:pt idx="5157">
                  <c:v>40294</c:v>
                </c:pt>
                <c:pt idx="5158">
                  <c:v>40295</c:v>
                </c:pt>
                <c:pt idx="5159">
                  <c:v>40296</c:v>
                </c:pt>
                <c:pt idx="5160">
                  <c:v>40297</c:v>
                </c:pt>
                <c:pt idx="5161">
                  <c:v>40298</c:v>
                </c:pt>
                <c:pt idx="5162">
                  <c:v>40301</c:v>
                </c:pt>
                <c:pt idx="5163">
                  <c:v>40302</c:v>
                </c:pt>
                <c:pt idx="5164">
                  <c:v>40303</c:v>
                </c:pt>
                <c:pt idx="5165">
                  <c:v>40304</c:v>
                </c:pt>
                <c:pt idx="5166">
                  <c:v>40305</c:v>
                </c:pt>
                <c:pt idx="5167">
                  <c:v>40308</c:v>
                </c:pt>
                <c:pt idx="5168">
                  <c:v>40309</c:v>
                </c:pt>
                <c:pt idx="5169">
                  <c:v>40310</c:v>
                </c:pt>
                <c:pt idx="5170">
                  <c:v>40311</c:v>
                </c:pt>
                <c:pt idx="5171">
                  <c:v>40312</c:v>
                </c:pt>
                <c:pt idx="5172">
                  <c:v>40315</c:v>
                </c:pt>
                <c:pt idx="5173">
                  <c:v>40316</c:v>
                </c:pt>
                <c:pt idx="5174">
                  <c:v>40317</c:v>
                </c:pt>
                <c:pt idx="5175">
                  <c:v>40318</c:v>
                </c:pt>
                <c:pt idx="5176">
                  <c:v>40319</c:v>
                </c:pt>
                <c:pt idx="5177">
                  <c:v>40322</c:v>
                </c:pt>
                <c:pt idx="5178">
                  <c:v>40323</c:v>
                </c:pt>
                <c:pt idx="5179">
                  <c:v>40324</c:v>
                </c:pt>
                <c:pt idx="5180">
                  <c:v>40325</c:v>
                </c:pt>
                <c:pt idx="5181">
                  <c:v>40326</c:v>
                </c:pt>
                <c:pt idx="5182">
                  <c:v>40330</c:v>
                </c:pt>
                <c:pt idx="5183">
                  <c:v>40331</c:v>
                </c:pt>
                <c:pt idx="5184">
                  <c:v>40332</c:v>
                </c:pt>
                <c:pt idx="5185">
                  <c:v>40333</c:v>
                </c:pt>
                <c:pt idx="5186">
                  <c:v>40336</c:v>
                </c:pt>
                <c:pt idx="5187">
                  <c:v>40337</c:v>
                </c:pt>
                <c:pt idx="5188">
                  <c:v>40338</c:v>
                </c:pt>
                <c:pt idx="5189">
                  <c:v>40339</c:v>
                </c:pt>
                <c:pt idx="5190">
                  <c:v>40340</c:v>
                </c:pt>
                <c:pt idx="5191">
                  <c:v>40343</c:v>
                </c:pt>
                <c:pt idx="5192">
                  <c:v>40344</c:v>
                </c:pt>
                <c:pt idx="5193">
                  <c:v>40345</c:v>
                </c:pt>
                <c:pt idx="5194">
                  <c:v>40346</c:v>
                </c:pt>
                <c:pt idx="5195">
                  <c:v>40347</c:v>
                </c:pt>
                <c:pt idx="5196">
                  <c:v>40350</c:v>
                </c:pt>
                <c:pt idx="5197">
                  <c:v>40351</c:v>
                </c:pt>
                <c:pt idx="5198">
                  <c:v>40352</c:v>
                </c:pt>
                <c:pt idx="5199">
                  <c:v>40353</c:v>
                </c:pt>
                <c:pt idx="5200">
                  <c:v>40354</c:v>
                </c:pt>
                <c:pt idx="5201">
                  <c:v>40357</c:v>
                </c:pt>
                <c:pt idx="5202">
                  <c:v>40358</c:v>
                </c:pt>
                <c:pt idx="5203">
                  <c:v>40359</c:v>
                </c:pt>
                <c:pt idx="5204">
                  <c:v>40360</c:v>
                </c:pt>
                <c:pt idx="5205">
                  <c:v>40361</c:v>
                </c:pt>
                <c:pt idx="5206">
                  <c:v>40365</c:v>
                </c:pt>
                <c:pt idx="5207">
                  <c:v>40366</c:v>
                </c:pt>
                <c:pt idx="5208">
                  <c:v>40367</c:v>
                </c:pt>
                <c:pt idx="5209">
                  <c:v>40368</c:v>
                </c:pt>
                <c:pt idx="5210">
                  <c:v>40371</c:v>
                </c:pt>
                <c:pt idx="5211">
                  <c:v>40372</c:v>
                </c:pt>
                <c:pt idx="5212">
                  <c:v>40373</c:v>
                </c:pt>
                <c:pt idx="5213">
                  <c:v>40374</c:v>
                </c:pt>
                <c:pt idx="5214">
                  <c:v>40375</c:v>
                </c:pt>
                <c:pt idx="5215">
                  <c:v>40378</c:v>
                </c:pt>
                <c:pt idx="5216">
                  <c:v>40379</c:v>
                </c:pt>
                <c:pt idx="5217">
                  <c:v>40380</c:v>
                </c:pt>
                <c:pt idx="5218">
                  <c:v>40381</c:v>
                </c:pt>
                <c:pt idx="5219">
                  <c:v>40382</c:v>
                </c:pt>
                <c:pt idx="5220">
                  <c:v>40385</c:v>
                </c:pt>
                <c:pt idx="5221">
                  <c:v>40386</c:v>
                </c:pt>
                <c:pt idx="5222">
                  <c:v>40387</c:v>
                </c:pt>
                <c:pt idx="5223">
                  <c:v>40388</c:v>
                </c:pt>
                <c:pt idx="5224">
                  <c:v>40389</c:v>
                </c:pt>
                <c:pt idx="5225">
                  <c:v>40392</c:v>
                </c:pt>
                <c:pt idx="5226">
                  <c:v>40393</c:v>
                </c:pt>
                <c:pt idx="5227">
                  <c:v>40394</c:v>
                </c:pt>
                <c:pt idx="5228">
                  <c:v>40395</c:v>
                </c:pt>
                <c:pt idx="5229">
                  <c:v>40396</c:v>
                </c:pt>
                <c:pt idx="5230">
                  <c:v>40399</c:v>
                </c:pt>
                <c:pt idx="5231">
                  <c:v>40400</c:v>
                </c:pt>
                <c:pt idx="5232">
                  <c:v>40401</c:v>
                </c:pt>
                <c:pt idx="5233">
                  <c:v>40402</c:v>
                </c:pt>
                <c:pt idx="5234">
                  <c:v>40403</c:v>
                </c:pt>
                <c:pt idx="5235">
                  <c:v>40406</c:v>
                </c:pt>
                <c:pt idx="5236">
                  <c:v>40407</c:v>
                </c:pt>
                <c:pt idx="5237">
                  <c:v>40408</c:v>
                </c:pt>
                <c:pt idx="5238">
                  <c:v>40409</c:v>
                </c:pt>
                <c:pt idx="5239">
                  <c:v>40410</c:v>
                </c:pt>
                <c:pt idx="5240">
                  <c:v>40413</c:v>
                </c:pt>
                <c:pt idx="5241">
                  <c:v>40414</c:v>
                </c:pt>
                <c:pt idx="5242">
                  <c:v>40415</c:v>
                </c:pt>
                <c:pt idx="5243">
                  <c:v>40416</c:v>
                </c:pt>
                <c:pt idx="5244">
                  <c:v>40417</c:v>
                </c:pt>
                <c:pt idx="5245">
                  <c:v>40420</c:v>
                </c:pt>
                <c:pt idx="5246">
                  <c:v>40421</c:v>
                </c:pt>
                <c:pt idx="5247">
                  <c:v>40422</c:v>
                </c:pt>
                <c:pt idx="5248">
                  <c:v>40423</c:v>
                </c:pt>
                <c:pt idx="5249">
                  <c:v>40424</c:v>
                </c:pt>
                <c:pt idx="5250">
                  <c:v>40428</c:v>
                </c:pt>
                <c:pt idx="5251">
                  <c:v>40429</c:v>
                </c:pt>
                <c:pt idx="5252">
                  <c:v>40430</c:v>
                </c:pt>
                <c:pt idx="5253">
                  <c:v>40431</c:v>
                </c:pt>
                <c:pt idx="5254">
                  <c:v>40434</c:v>
                </c:pt>
                <c:pt idx="5255">
                  <c:v>40435</c:v>
                </c:pt>
                <c:pt idx="5256">
                  <c:v>40436</c:v>
                </c:pt>
                <c:pt idx="5257">
                  <c:v>40437</c:v>
                </c:pt>
                <c:pt idx="5258">
                  <c:v>40438</c:v>
                </c:pt>
                <c:pt idx="5259">
                  <c:v>40441</c:v>
                </c:pt>
                <c:pt idx="5260">
                  <c:v>40442</c:v>
                </c:pt>
                <c:pt idx="5261">
                  <c:v>40443</c:v>
                </c:pt>
                <c:pt idx="5262">
                  <c:v>40444</c:v>
                </c:pt>
                <c:pt idx="5263">
                  <c:v>40445</c:v>
                </c:pt>
                <c:pt idx="5264">
                  <c:v>40448</c:v>
                </c:pt>
                <c:pt idx="5265">
                  <c:v>40449</c:v>
                </c:pt>
                <c:pt idx="5266">
                  <c:v>40450</c:v>
                </c:pt>
                <c:pt idx="5267">
                  <c:v>40451</c:v>
                </c:pt>
                <c:pt idx="5268">
                  <c:v>40452</c:v>
                </c:pt>
                <c:pt idx="5269">
                  <c:v>40455</c:v>
                </c:pt>
                <c:pt idx="5270">
                  <c:v>40456</c:v>
                </c:pt>
                <c:pt idx="5271">
                  <c:v>40457</c:v>
                </c:pt>
                <c:pt idx="5272">
                  <c:v>40458</c:v>
                </c:pt>
                <c:pt idx="5273">
                  <c:v>40459</c:v>
                </c:pt>
                <c:pt idx="5274">
                  <c:v>40462</c:v>
                </c:pt>
                <c:pt idx="5275">
                  <c:v>40463</c:v>
                </c:pt>
                <c:pt idx="5276">
                  <c:v>40464</c:v>
                </c:pt>
                <c:pt idx="5277">
                  <c:v>40465</c:v>
                </c:pt>
                <c:pt idx="5278">
                  <c:v>40466</c:v>
                </c:pt>
                <c:pt idx="5279">
                  <c:v>40469</c:v>
                </c:pt>
                <c:pt idx="5280">
                  <c:v>40470</c:v>
                </c:pt>
                <c:pt idx="5281">
                  <c:v>40471</c:v>
                </c:pt>
                <c:pt idx="5282">
                  <c:v>40472</c:v>
                </c:pt>
                <c:pt idx="5283">
                  <c:v>40473</c:v>
                </c:pt>
                <c:pt idx="5284">
                  <c:v>40476</c:v>
                </c:pt>
                <c:pt idx="5285">
                  <c:v>40477</c:v>
                </c:pt>
                <c:pt idx="5286">
                  <c:v>40478</c:v>
                </c:pt>
                <c:pt idx="5287">
                  <c:v>40479</c:v>
                </c:pt>
                <c:pt idx="5288">
                  <c:v>40480</c:v>
                </c:pt>
                <c:pt idx="5289">
                  <c:v>40483</c:v>
                </c:pt>
                <c:pt idx="5290">
                  <c:v>40484</c:v>
                </c:pt>
                <c:pt idx="5291">
                  <c:v>40485</c:v>
                </c:pt>
                <c:pt idx="5292">
                  <c:v>40486</c:v>
                </c:pt>
                <c:pt idx="5293">
                  <c:v>40487</c:v>
                </c:pt>
                <c:pt idx="5294">
                  <c:v>40490</c:v>
                </c:pt>
                <c:pt idx="5295">
                  <c:v>40491</c:v>
                </c:pt>
                <c:pt idx="5296">
                  <c:v>40492</c:v>
                </c:pt>
                <c:pt idx="5297">
                  <c:v>40493</c:v>
                </c:pt>
                <c:pt idx="5298">
                  <c:v>40494</c:v>
                </c:pt>
                <c:pt idx="5299">
                  <c:v>40497</c:v>
                </c:pt>
                <c:pt idx="5300">
                  <c:v>40498</c:v>
                </c:pt>
                <c:pt idx="5301">
                  <c:v>40499</c:v>
                </c:pt>
                <c:pt idx="5302">
                  <c:v>40500</c:v>
                </c:pt>
                <c:pt idx="5303">
                  <c:v>40501</c:v>
                </c:pt>
                <c:pt idx="5304">
                  <c:v>40504</c:v>
                </c:pt>
                <c:pt idx="5305">
                  <c:v>40505</c:v>
                </c:pt>
                <c:pt idx="5306">
                  <c:v>40506</c:v>
                </c:pt>
                <c:pt idx="5307">
                  <c:v>40508</c:v>
                </c:pt>
                <c:pt idx="5308">
                  <c:v>40511</c:v>
                </c:pt>
                <c:pt idx="5309">
                  <c:v>40512</c:v>
                </c:pt>
                <c:pt idx="5310">
                  <c:v>40513</c:v>
                </c:pt>
                <c:pt idx="5311">
                  <c:v>40514</c:v>
                </c:pt>
                <c:pt idx="5312">
                  <c:v>40515</c:v>
                </c:pt>
                <c:pt idx="5313">
                  <c:v>40518</c:v>
                </c:pt>
                <c:pt idx="5314">
                  <c:v>40519</c:v>
                </c:pt>
                <c:pt idx="5315">
                  <c:v>40520</c:v>
                </c:pt>
                <c:pt idx="5316">
                  <c:v>40521</c:v>
                </c:pt>
                <c:pt idx="5317">
                  <c:v>40522</c:v>
                </c:pt>
                <c:pt idx="5318">
                  <c:v>40525</c:v>
                </c:pt>
                <c:pt idx="5319">
                  <c:v>40526</c:v>
                </c:pt>
                <c:pt idx="5320">
                  <c:v>40527</c:v>
                </c:pt>
                <c:pt idx="5321">
                  <c:v>40528</c:v>
                </c:pt>
                <c:pt idx="5322">
                  <c:v>40529</c:v>
                </c:pt>
                <c:pt idx="5323">
                  <c:v>40532</c:v>
                </c:pt>
                <c:pt idx="5324">
                  <c:v>40533</c:v>
                </c:pt>
                <c:pt idx="5325">
                  <c:v>40534</c:v>
                </c:pt>
                <c:pt idx="5326">
                  <c:v>40535</c:v>
                </c:pt>
                <c:pt idx="5327">
                  <c:v>40539</c:v>
                </c:pt>
                <c:pt idx="5328">
                  <c:v>40540</c:v>
                </c:pt>
                <c:pt idx="5329">
                  <c:v>40541</c:v>
                </c:pt>
                <c:pt idx="5330">
                  <c:v>40542</c:v>
                </c:pt>
                <c:pt idx="5331">
                  <c:v>40543</c:v>
                </c:pt>
                <c:pt idx="5332">
                  <c:v>40546</c:v>
                </c:pt>
                <c:pt idx="5333">
                  <c:v>40547</c:v>
                </c:pt>
                <c:pt idx="5334">
                  <c:v>40548</c:v>
                </c:pt>
                <c:pt idx="5335">
                  <c:v>40549</c:v>
                </c:pt>
                <c:pt idx="5336">
                  <c:v>40550</c:v>
                </c:pt>
                <c:pt idx="5337">
                  <c:v>40553</c:v>
                </c:pt>
                <c:pt idx="5338">
                  <c:v>40554</c:v>
                </c:pt>
                <c:pt idx="5339">
                  <c:v>40555</c:v>
                </c:pt>
                <c:pt idx="5340">
                  <c:v>40556</c:v>
                </c:pt>
                <c:pt idx="5341">
                  <c:v>40557</c:v>
                </c:pt>
                <c:pt idx="5342">
                  <c:v>40561</c:v>
                </c:pt>
                <c:pt idx="5343">
                  <c:v>40562</c:v>
                </c:pt>
                <c:pt idx="5344">
                  <c:v>40563</c:v>
                </c:pt>
                <c:pt idx="5345">
                  <c:v>40564</c:v>
                </c:pt>
                <c:pt idx="5346">
                  <c:v>40567</c:v>
                </c:pt>
                <c:pt idx="5347">
                  <c:v>40568</c:v>
                </c:pt>
                <c:pt idx="5348">
                  <c:v>40569</c:v>
                </c:pt>
                <c:pt idx="5349">
                  <c:v>40570</c:v>
                </c:pt>
                <c:pt idx="5350">
                  <c:v>40571</c:v>
                </c:pt>
                <c:pt idx="5351">
                  <c:v>40574</c:v>
                </c:pt>
                <c:pt idx="5352">
                  <c:v>40575</c:v>
                </c:pt>
                <c:pt idx="5353">
                  <c:v>40576</c:v>
                </c:pt>
                <c:pt idx="5354">
                  <c:v>40577</c:v>
                </c:pt>
                <c:pt idx="5355">
                  <c:v>40578</c:v>
                </c:pt>
                <c:pt idx="5356">
                  <c:v>40581</c:v>
                </c:pt>
                <c:pt idx="5357">
                  <c:v>40582</c:v>
                </c:pt>
                <c:pt idx="5358">
                  <c:v>40583</c:v>
                </c:pt>
                <c:pt idx="5359">
                  <c:v>40584</c:v>
                </c:pt>
                <c:pt idx="5360">
                  <c:v>40585</c:v>
                </c:pt>
                <c:pt idx="5361">
                  <c:v>40588</c:v>
                </c:pt>
                <c:pt idx="5362">
                  <c:v>40589</c:v>
                </c:pt>
                <c:pt idx="5363">
                  <c:v>40590</c:v>
                </c:pt>
                <c:pt idx="5364">
                  <c:v>40591</c:v>
                </c:pt>
                <c:pt idx="5365">
                  <c:v>40592</c:v>
                </c:pt>
                <c:pt idx="5366">
                  <c:v>40596</c:v>
                </c:pt>
                <c:pt idx="5367">
                  <c:v>40597</c:v>
                </c:pt>
                <c:pt idx="5368">
                  <c:v>40598</c:v>
                </c:pt>
                <c:pt idx="5369">
                  <c:v>40599</c:v>
                </c:pt>
                <c:pt idx="5370">
                  <c:v>40602</c:v>
                </c:pt>
                <c:pt idx="5371">
                  <c:v>40603</c:v>
                </c:pt>
                <c:pt idx="5372">
                  <c:v>40604</c:v>
                </c:pt>
                <c:pt idx="5373">
                  <c:v>40605</c:v>
                </c:pt>
                <c:pt idx="5374">
                  <c:v>40606</c:v>
                </c:pt>
                <c:pt idx="5375">
                  <c:v>40609</c:v>
                </c:pt>
                <c:pt idx="5376">
                  <c:v>40610</c:v>
                </c:pt>
                <c:pt idx="5377">
                  <c:v>40611</c:v>
                </c:pt>
                <c:pt idx="5378">
                  <c:v>40612</c:v>
                </c:pt>
                <c:pt idx="5379">
                  <c:v>40613</c:v>
                </c:pt>
                <c:pt idx="5380">
                  <c:v>40616</c:v>
                </c:pt>
                <c:pt idx="5381">
                  <c:v>40617</c:v>
                </c:pt>
                <c:pt idx="5382">
                  <c:v>40618</c:v>
                </c:pt>
                <c:pt idx="5383">
                  <c:v>40619</c:v>
                </c:pt>
                <c:pt idx="5384">
                  <c:v>40620</c:v>
                </c:pt>
                <c:pt idx="5385">
                  <c:v>40623</c:v>
                </c:pt>
                <c:pt idx="5386">
                  <c:v>40624</c:v>
                </c:pt>
                <c:pt idx="5387">
                  <c:v>40625</c:v>
                </c:pt>
                <c:pt idx="5388">
                  <c:v>40626</c:v>
                </c:pt>
                <c:pt idx="5389">
                  <c:v>40627</c:v>
                </c:pt>
                <c:pt idx="5390">
                  <c:v>40630</c:v>
                </c:pt>
                <c:pt idx="5391">
                  <c:v>40631</c:v>
                </c:pt>
                <c:pt idx="5392">
                  <c:v>40632</c:v>
                </c:pt>
                <c:pt idx="5393">
                  <c:v>40633</c:v>
                </c:pt>
                <c:pt idx="5394">
                  <c:v>40634</c:v>
                </c:pt>
                <c:pt idx="5395">
                  <c:v>40637</c:v>
                </c:pt>
                <c:pt idx="5396">
                  <c:v>40638</c:v>
                </c:pt>
                <c:pt idx="5397">
                  <c:v>40639</c:v>
                </c:pt>
                <c:pt idx="5398">
                  <c:v>40640</c:v>
                </c:pt>
                <c:pt idx="5399">
                  <c:v>40641</c:v>
                </c:pt>
                <c:pt idx="5400">
                  <c:v>40644</c:v>
                </c:pt>
                <c:pt idx="5401">
                  <c:v>40645</c:v>
                </c:pt>
                <c:pt idx="5402">
                  <c:v>40646</c:v>
                </c:pt>
                <c:pt idx="5403">
                  <c:v>40647</c:v>
                </c:pt>
                <c:pt idx="5404">
                  <c:v>40648</c:v>
                </c:pt>
                <c:pt idx="5405">
                  <c:v>40651</c:v>
                </c:pt>
                <c:pt idx="5406">
                  <c:v>40652</c:v>
                </c:pt>
                <c:pt idx="5407">
                  <c:v>40653</c:v>
                </c:pt>
                <c:pt idx="5408">
                  <c:v>40654</c:v>
                </c:pt>
                <c:pt idx="5409">
                  <c:v>40658</c:v>
                </c:pt>
                <c:pt idx="5410">
                  <c:v>40659</c:v>
                </c:pt>
                <c:pt idx="5411">
                  <c:v>40660</c:v>
                </c:pt>
                <c:pt idx="5412">
                  <c:v>40661</c:v>
                </c:pt>
                <c:pt idx="5413">
                  <c:v>40662</c:v>
                </c:pt>
                <c:pt idx="5414">
                  <c:v>40665</c:v>
                </c:pt>
                <c:pt idx="5415">
                  <c:v>40666</c:v>
                </c:pt>
                <c:pt idx="5416">
                  <c:v>40667</c:v>
                </c:pt>
                <c:pt idx="5417">
                  <c:v>40668</c:v>
                </c:pt>
                <c:pt idx="5418">
                  <c:v>40669</c:v>
                </c:pt>
                <c:pt idx="5419">
                  <c:v>40672</c:v>
                </c:pt>
                <c:pt idx="5420">
                  <c:v>40673</c:v>
                </c:pt>
                <c:pt idx="5421">
                  <c:v>40674</c:v>
                </c:pt>
                <c:pt idx="5422">
                  <c:v>40675</c:v>
                </c:pt>
                <c:pt idx="5423">
                  <c:v>40676</c:v>
                </c:pt>
                <c:pt idx="5424">
                  <c:v>40679</c:v>
                </c:pt>
                <c:pt idx="5425">
                  <c:v>40680</c:v>
                </c:pt>
                <c:pt idx="5426">
                  <c:v>40681</c:v>
                </c:pt>
                <c:pt idx="5427">
                  <c:v>40682</c:v>
                </c:pt>
                <c:pt idx="5428">
                  <c:v>40683</c:v>
                </c:pt>
                <c:pt idx="5429">
                  <c:v>40686</c:v>
                </c:pt>
                <c:pt idx="5430">
                  <c:v>40687</c:v>
                </c:pt>
                <c:pt idx="5431">
                  <c:v>40688</c:v>
                </c:pt>
                <c:pt idx="5432">
                  <c:v>40689</c:v>
                </c:pt>
                <c:pt idx="5433">
                  <c:v>40690</c:v>
                </c:pt>
                <c:pt idx="5434">
                  <c:v>40693</c:v>
                </c:pt>
                <c:pt idx="5435">
                  <c:v>40694</c:v>
                </c:pt>
                <c:pt idx="5436">
                  <c:v>40695</c:v>
                </c:pt>
                <c:pt idx="5437">
                  <c:v>40696</c:v>
                </c:pt>
                <c:pt idx="5438">
                  <c:v>40697</c:v>
                </c:pt>
                <c:pt idx="5439">
                  <c:v>40700</c:v>
                </c:pt>
                <c:pt idx="5440">
                  <c:v>40701</c:v>
                </c:pt>
                <c:pt idx="5441">
                  <c:v>40702</c:v>
                </c:pt>
                <c:pt idx="5442">
                  <c:v>40703</c:v>
                </c:pt>
                <c:pt idx="5443">
                  <c:v>40704</c:v>
                </c:pt>
                <c:pt idx="5444">
                  <c:v>40707</c:v>
                </c:pt>
                <c:pt idx="5445">
                  <c:v>40708</c:v>
                </c:pt>
                <c:pt idx="5446">
                  <c:v>40709</c:v>
                </c:pt>
                <c:pt idx="5447">
                  <c:v>40710</c:v>
                </c:pt>
                <c:pt idx="5448">
                  <c:v>40711</c:v>
                </c:pt>
                <c:pt idx="5449">
                  <c:v>40714</c:v>
                </c:pt>
                <c:pt idx="5450">
                  <c:v>40715</c:v>
                </c:pt>
                <c:pt idx="5451">
                  <c:v>40716</c:v>
                </c:pt>
                <c:pt idx="5452">
                  <c:v>40717</c:v>
                </c:pt>
                <c:pt idx="5453">
                  <c:v>40718</c:v>
                </c:pt>
                <c:pt idx="5454">
                  <c:v>40721</c:v>
                </c:pt>
                <c:pt idx="5455">
                  <c:v>40722</c:v>
                </c:pt>
                <c:pt idx="5456">
                  <c:v>40723</c:v>
                </c:pt>
                <c:pt idx="5457">
                  <c:v>40724</c:v>
                </c:pt>
                <c:pt idx="5458">
                  <c:v>40725</c:v>
                </c:pt>
                <c:pt idx="5459">
                  <c:v>40728</c:v>
                </c:pt>
                <c:pt idx="5460">
                  <c:v>40729</c:v>
                </c:pt>
                <c:pt idx="5461">
                  <c:v>40730</c:v>
                </c:pt>
                <c:pt idx="5462">
                  <c:v>40731</c:v>
                </c:pt>
                <c:pt idx="5463">
                  <c:v>40732</c:v>
                </c:pt>
                <c:pt idx="5464">
                  <c:v>40735</c:v>
                </c:pt>
                <c:pt idx="5465">
                  <c:v>40736</c:v>
                </c:pt>
                <c:pt idx="5466">
                  <c:v>40737</c:v>
                </c:pt>
                <c:pt idx="5467">
                  <c:v>40738</c:v>
                </c:pt>
                <c:pt idx="5468">
                  <c:v>40739</c:v>
                </c:pt>
                <c:pt idx="5469">
                  <c:v>40742</c:v>
                </c:pt>
                <c:pt idx="5470">
                  <c:v>40743</c:v>
                </c:pt>
                <c:pt idx="5471">
                  <c:v>40744</c:v>
                </c:pt>
                <c:pt idx="5472">
                  <c:v>40745</c:v>
                </c:pt>
                <c:pt idx="5473">
                  <c:v>40746</c:v>
                </c:pt>
                <c:pt idx="5474">
                  <c:v>40749</c:v>
                </c:pt>
                <c:pt idx="5475">
                  <c:v>40750</c:v>
                </c:pt>
                <c:pt idx="5476">
                  <c:v>40751</c:v>
                </c:pt>
                <c:pt idx="5477">
                  <c:v>40752</c:v>
                </c:pt>
                <c:pt idx="5478">
                  <c:v>40753</c:v>
                </c:pt>
                <c:pt idx="5479">
                  <c:v>40756</c:v>
                </c:pt>
                <c:pt idx="5480">
                  <c:v>40757</c:v>
                </c:pt>
                <c:pt idx="5481">
                  <c:v>40758</c:v>
                </c:pt>
                <c:pt idx="5482">
                  <c:v>40759</c:v>
                </c:pt>
                <c:pt idx="5483">
                  <c:v>40760</c:v>
                </c:pt>
                <c:pt idx="5484">
                  <c:v>40763</c:v>
                </c:pt>
                <c:pt idx="5485">
                  <c:v>40764</c:v>
                </c:pt>
                <c:pt idx="5486">
                  <c:v>40765</c:v>
                </c:pt>
                <c:pt idx="5487">
                  <c:v>40766</c:v>
                </c:pt>
                <c:pt idx="5488">
                  <c:v>40767</c:v>
                </c:pt>
                <c:pt idx="5489">
                  <c:v>40770</c:v>
                </c:pt>
                <c:pt idx="5490">
                  <c:v>40771</c:v>
                </c:pt>
                <c:pt idx="5491">
                  <c:v>40772</c:v>
                </c:pt>
                <c:pt idx="5492">
                  <c:v>40773</c:v>
                </c:pt>
                <c:pt idx="5493">
                  <c:v>40774</c:v>
                </c:pt>
                <c:pt idx="5494">
                  <c:v>40777</c:v>
                </c:pt>
                <c:pt idx="5495">
                  <c:v>40778</c:v>
                </c:pt>
                <c:pt idx="5496">
                  <c:v>40779</c:v>
                </c:pt>
                <c:pt idx="5497">
                  <c:v>40780</c:v>
                </c:pt>
                <c:pt idx="5498">
                  <c:v>40781</c:v>
                </c:pt>
                <c:pt idx="5499">
                  <c:v>40784</c:v>
                </c:pt>
                <c:pt idx="5500">
                  <c:v>40785</c:v>
                </c:pt>
                <c:pt idx="5501">
                  <c:v>40786</c:v>
                </c:pt>
                <c:pt idx="5502">
                  <c:v>40787</c:v>
                </c:pt>
                <c:pt idx="5503">
                  <c:v>40788</c:v>
                </c:pt>
                <c:pt idx="5504">
                  <c:v>40791</c:v>
                </c:pt>
                <c:pt idx="5505">
                  <c:v>40792</c:v>
                </c:pt>
                <c:pt idx="5506">
                  <c:v>40793</c:v>
                </c:pt>
                <c:pt idx="5507">
                  <c:v>40794</c:v>
                </c:pt>
                <c:pt idx="5508">
                  <c:v>40795</c:v>
                </c:pt>
                <c:pt idx="5509">
                  <c:v>40798</c:v>
                </c:pt>
                <c:pt idx="5510">
                  <c:v>40799</c:v>
                </c:pt>
                <c:pt idx="5511">
                  <c:v>40800</c:v>
                </c:pt>
                <c:pt idx="5512">
                  <c:v>40801</c:v>
                </c:pt>
                <c:pt idx="5513">
                  <c:v>40802</c:v>
                </c:pt>
                <c:pt idx="5514">
                  <c:v>40805</c:v>
                </c:pt>
                <c:pt idx="5515">
                  <c:v>40806</c:v>
                </c:pt>
                <c:pt idx="5516">
                  <c:v>40807</c:v>
                </c:pt>
                <c:pt idx="5517">
                  <c:v>40808</c:v>
                </c:pt>
                <c:pt idx="5518">
                  <c:v>40809</c:v>
                </c:pt>
                <c:pt idx="5519">
                  <c:v>40812</c:v>
                </c:pt>
                <c:pt idx="5520">
                  <c:v>40813</c:v>
                </c:pt>
                <c:pt idx="5521">
                  <c:v>40814</c:v>
                </c:pt>
                <c:pt idx="5522">
                  <c:v>40815</c:v>
                </c:pt>
                <c:pt idx="5523">
                  <c:v>40816</c:v>
                </c:pt>
                <c:pt idx="5524">
                  <c:v>40819</c:v>
                </c:pt>
                <c:pt idx="5525">
                  <c:v>40820</c:v>
                </c:pt>
                <c:pt idx="5526">
                  <c:v>40821</c:v>
                </c:pt>
                <c:pt idx="5527">
                  <c:v>40822</c:v>
                </c:pt>
                <c:pt idx="5528">
                  <c:v>40823</c:v>
                </c:pt>
                <c:pt idx="5529">
                  <c:v>40826</c:v>
                </c:pt>
                <c:pt idx="5530">
                  <c:v>40827</c:v>
                </c:pt>
                <c:pt idx="5531">
                  <c:v>40828</c:v>
                </c:pt>
                <c:pt idx="5532">
                  <c:v>40829</c:v>
                </c:pt>
                <c:pt idx="5533">
                  <c:v>40830</c:v>
                </c:pt>
                <c:pt idx="5534">
                  <c:v>40833</c:v>
                </c:pt>
                <c:pt idx="5535">
                  <c:v>40834</c:v>
                </c:pt>
                <c:pt idx="5536">
                  <c:v>40835</c:v>
                </c:pt>
                <c:pt idx="5537">
                  <c:v>40836</c:v>
                </c:pt>
                <c:pt idx="5538">
                  <c:v>40837</c:v>
                </c:pt>
                <c:pt idx="5539">
                  <c:v>40840</c:v>
                </c:pt>
                <c:pt idx="5540">
                  <c:v>40841</c:v>
                </c:pt>
                <c:pt idx="5541">
                  <c:v>40842</c:v>
                </c:pt>
                <c:pt idx="5542">
                  <c:v>40843</c:v>
                </c:pt>
                <c:pt idx="5543">
                  <c:v>40844</c:v>
                </c:pt>
                <c:pt idx="5544">
                  <c:v>40847</c:v>
                </c:pt>
                <c:pt idx="5545">
                  <c:v>40848</c:v>
                </c:pt>
                <c:pt idx="5546">
                  <c:v>40849</c:v>
                </c:pt>
                <c:pt idx="5547">
                  <c:v>40850</c:v>
                </c:pt>
                <c:pt idx="5548">
                  <c:v>40851</c:v>
                </c:pt>
                <c:pt idx="5549">
                  <c:v>40854</c:v>
                </c:pt>
                <c:pt idx="5550">
                  <c:v>40855</c:v>
                </c:pt>
                <c:pt idx="5551">
                  <c:v>40856</c:v>
                </c:pt>
                <c:pt idx="5552">
                  <c:v>40857</c:v>
                </c:pt>
                <c:pt idx="5553">
                  <c:v>40858</c:v>
                </c:pt>
                <c:pt idx="5554">
                  <c:v>40861</c:v>
                </c:pt>
                <c:pt idx="5555">
                  <c:v>40862</c:v>
                </c:pt>
                <c:pt idx="5556">
                  <c:v>40863</c:v>
                </c:pt>
                <c:pt idx="5557">
                  <c:v>40864</c:v>
                </c:pt>
                <c:pt idx="5558">
                  <c:v>40865</c:v>
                </c:pt>
                <c:pt idx="5559">
                  <c:v>40868</c:v>
                </c:pt>
                <c:pt idx="5560">
                  <c:v>40869</c:v>
                </c:pt>
                <c:pt idx="5561">
                  <c:v>40870</c:v>
                </c:pt>
                <c:pt idx="5562">
                  <c:v>40871</c:v>
                </c:pt>
                <c:pt idx="5563">
                  <c:v>40872</c:v>
                </c:pt>
                <c:pt idx="5564">
                  <c:v>40875</c:v>
                </c:pt>
                <c:pt idx="5565">
                  <c:v>40876</c:v>
                </c:pt>
                <c:pt idx="5566">
                  <c:v>40877</c:v>
                </c:pt>
                <c:pt idx="5567">
                  <c:v>40878</c:v>
                </c:pt>
                <c:pt idx="5568">
                  <c:v>40879</c:v>
                </c:pt>
                <c:pt idx="5569">
                  <c:v>40882</c:v>
                </c:pt>
                <c:pt idx="5570">
                  <c:v>40883</c:v>
                </c:pt>
                <c:pt idx="5571">
                  <c:v>40884</c:v>
                </c:pt>
                <c:pt idx="5572">
                  <c:v>40885</c:v>
                </c:pt>
                <c:pt idx="5573">
                  <c:v>40886</c:v>
                </c:pt>
                <c:pt idx="5574">
                  <c:v>40889</c:v>
                </c:pt>
                <c:pt idx="5575">
                  <c:v>40890</c:v>
                </c:pt>
                <c:pt idx="5576">
                  <c:v>40891</c:v>
                </c:pt>
                <c:pt idx="5577">
                  <c:v>40892</c:v>
                </c:pt>
                <c:pt idx="5578">
                  <c:v>40893</c:v>
                </c:pt>
                <c:pt idx="5579">
                  <c:v>40896</c:v>
                </c:pt>
                <c:pt idx="5580">
                  <c:v>40897</c:v>
                </c:pt>
                <c:pt idx="5581">
                  <c:v>40898</c:v>
                </c:pt>
                <c:pt idx="5582">
                  <c:v>40899</c:v>
                </c:pt>
                <c:pt idx="5583">
                  <c:v>40900</c:v>
                </c:pt>
                <c:pt idx="5584">
                  <c:v>40903</c:v>
                </c:pt>
                <c:pt idx="5585">
                  <c:v>40904</c:v>
                </c:pt>
                <c:pt idx="5586">
                  <c:v>40905</c:v>
                </c:pt>
                <c:pt idx="5587">
                  <c:v>40906</c:v>
                </c:pt>
                <c:pt idx="5588">
                  <c:v>40907</c:v>
                </c:pt>
                <c:pt idx="5589">
                  <c:v>40910</c:v>
                </c:pt>
                <c:pt idx="5590">
                  <c:v>40911</c:v>
                </c:pt>
                <c:pt idx="5591">
                  <c:v>40912</c:v>
                </c:pt>
                <c:pt idx="5592">
                  <c:v>40913</c:v>
                </c:pt>
                <c:pt idx="5593">
                  <c:v>40914</c:v>
                </c:pt>
                <c:pt idx="5594">
                  <c:v>40917</c:v>
                </c:pt>
                <c:pt idx="5595">
                  <c:v>40918</c:v>
                </c:pt>
                <c:pt idx="5596">
                  <c:v>40919</c:v>
                </c:pt>
                <c:pt idx="5597">
                  <c:v>40920</c:v>
                </c:pt>
                <c:pt idx="5598">
                  <c:v>40921</c:v>
                </c:pt>
                <c:pt idx="5599">
                  <c:v>40924</c:v>
                </c:pt>
                <c:pt idx="5600">
                  <c:v>40925</c:v>
                </c:pt>
                <c:pt idx="5601">
                  <c:v>40926</c:v>
                </c:pt>
                <c:pt idx="5602">
                  <c:v>40927</c:v>
                </c:pt>
                <c:pt idx="5603">
                  <c:v>40928</c:v>
                </c:pt>
                <c:pt idx="5604">
                  <c:v>40931</c:v>
                </c:pt>
                <c:pt idx="5605">
                  <c:v>40932</c:v>
                </c:pt>
                <c:pt idx="5606">
                  <c:v>40933</c:v>
                </c:pt>
                <c:pt idx="5607">
                  <c:v>40934</c:v>
                </c:pt>
                <c:pt idx="5608">
                  <c:v>40935</c:v>
                </c:pt>
                <c:pt idx="5609">
                  <c:v>40938</c:v>
                </c:pt>
                <c:pt idx="5610">
                  <c:v>40939</c:v>
                </c:pt>
                <c:pt idx="5611">
                  <c:v>40940</c:v>
                </c:pt>
                <c:pt idx="5612">
                  <c:v>40941</c:v>
                </c:pt>
                <c:pt idx="5613">
                  <c:v>40942</c:v>
                </c:pt>
                <c:pt idx="5614">
                  <c:v>40945</c:v>
                </c:pt>
                <c:pt idx="5615">
                  <c:v>40946</c:v>
                </c:pt>
                <c:pt idx="5616">
                  <c:v>40947</c:v>
                </c:pt>
                <c:pt idx="5617">
                  <c:v>40948</c:v>
                </c:pt>
                <c:pt idx="5618">
                  <c:v>40949</c:v>
                </c:pt>
                <c:pt idx="5619">
                  <c:v>40952</c:v>
                </c:pt>
                <c:pt idx="5620">
                  <c:v>40953</c:v>
                </c:pt>
                <c:pt idx="5621">
                  <c:v>40954</c:v>
                </c:pt>
                <c:pt idx="5622">
                  <c:v>40955</c:v>
                </c:pt>
                <c:pt idx="5623">
                  <c:v>40956</c:v>
                </c:pt>
                <c:pt idx="5624">
                  <c:v>40959</c:v>
                </c:pt>
                <c:pt idx="5625">
                  <c:v>40960</c:v>
                </c:pt>
                <c:pt idx="5626">
                  <c:v>40961</c:v>
                </c:pt>
                <c:pt idx="5627">
                  <c:v>40962</c:v>
                </c:pt>
                <c:pt idx="5628">
                  <c:v>40963</c:v>
                </c:pt>
                <c:pt idx="5629">
                  <c:v>40966</c:v>
                </c:pt>
                <c:pt idx="5630">
                  <c:v>40967</c:v>
                </c:pt>
                <c:pt idx="5631">
                  <c:v>40968</c:v>
                </c:pt>
                <c:pt idx="5632">
                  <c:v>40969</c:v>
                </c:pt>
                <c:pt idx="5633">
                  <c:v>40970</c:v>
                </c:pt>
                <c:pt idx="5634">
                  <c:v>40973</c:v>
                </c:pt>
                <c:pt idx="5635">
                  <c:v>40974</c:v>
                </c:pt>
                <c:pt idx="5636">
                  <c:v>40975</c:v>
                </c:pt>
                <c:pt idx="5637">
                  <c:v>40976</c:v>
                </c:pt>
                <c:pt idx="5638">
                  <c:v>40977</c:v>
                </c:pt>
                <c:pt idx="5639">
                  <c:v>40980</c:v>
                </c:pt>
                <c:pt idx="5640">
                  <c:v>40981</c:v>
                </c:pt>
                <c:pt idx="5641">
                  <c:v>40982</c:v>
                </c:pt>
                <c:pt idx="5642">
                  <c:v>40983</c:v>
                </c:pt>
                <c:pt idx="5643">
                  <c:v>40984</c:v>
                </c:pt>
                <c:pt idx="5644">
                  <c:v>40987</c:v>
                </c:pt>
                <c:pt idx="5645">
                  <c:v>40988</c:v>
                </c:pt>
                <c:pt idx="5646">
                  <c:v>40989</c:v>
                </c:pt>
                <c:pt idx="5647">
                  <c:v>40990</c:v>
                </c:pt>
                <c:pt idx="5648">
                  <c:v>40991</c:v>
                </c:pt>
                <c:pt idx="5649">
                  <c:v>40994</c:v>
                </c:pt>
                <c:pt idx="5650">
                  <c:v>40995</c:v>
                </c:pt>
                <c:pt idx="5651">
                  <c:v>40996</c:v>
                </c:pt>
                <c:pt idx="5652">
                  <c:v>40997</c:v>
                </c:pt>
                <c:pt idx="5653">
                  <c:v>40998</c:v>
                </c:pt>
                <c:pt idx="5654">
                  <c:v>41001</c:v>
                </c:pt>
                <c:pt idx="5655">
                  <c:v>41002</c:v>
                </c:pt>
                <c:pt idx="5656">
                  <c:v>41003</c:v>
                </c:pt>
                <c:pt idx="5657">
                  <c:v>41004</c:v>
                </c:pt>
                <c:pt idx="5658">
                  <c:v>41005</c:v>
                </c:pt>
                <c:pt idx="5659">
                  <c:v>41008</c:v>
                </c:pt>
                <c:pt idx="5660">
                  <c:v>41009</c:v>
                </c:pt>
                <c:pt idx="5661">
                  <c:v>41010</c:v>
                </c:pt>
                <c:pt idx="5662">
                  <c:v>41011</c:v>
                </c:pt>
                <c:pt idx="5663">
                  <c:v>41012</c:v>
                </c:pt>
                <c:pt idx="5664">
                  <c:v>41015</c:v>
                </c:pt>
                <c:pt idx="5665">
                  <c:v>41016</c:v>
                </c:pt>
                <c:pt idx="5666">
                  <c:v>41017</c:v>
                </c:pt>
                <c:pt idx="5667">
                  <c:v>41018</c:v>
                </c:pt>
                <c:pt idx="5668">
                  <c:v>41019</c:v>
                </c:pt>
                <c:pt idx="5669">
                  <c:v>41022</c:v>
                </c:pt>
                <c:pt idx="5670">
                  <c:v>41023</c:v>
                </c:pt>
                <c:pt idx="5671">
                  <c:v>41024</c:v>
                </c:pt>
                <c:pt idx="5672">
                  <c:v>41025</c:v>
                </c:pt>
                <c:pt idx="5673">
                  <c:v>41026</c:v>
                </c:pt>
                <c:pt idx="5674">
                  <c:v>41029</c:v>
                </c:pt>
                <c:pt idx="5675">
                  <c:v>41030</c:v>
                </c:pt>
                <c:pt idx="5676">
                  <c:v>41031</c:v>
                </c:pt>
                <c:pt idx="5677">
                  <c:v>41032</c:v>
                </c:pt>
                <c:pt idx="5678">
                  <c:v>41033</c:v>
                </c:pt>
                <c:pt idx="5679">
                  <c:v>41036</c:v>
                </c:pt>
                <c:pt idx="5680">
                  <c:v>41037</c:v>
                </c:pt>
                <c:pt idx="5681">
                  <c:v>41038</c:v>
                </c:pt>
                <c:pt idx="5682">
                  <c:v>41039</c:v>
                </c:pt>
                <c:pt idx="5683">
                  <c:v>41040</c:v>
                </c:pt>
                <c:pt idx="5684">
                  <c:v>41043</c:v>
                </c:pt>
                <c:pt idx="5685">
                  <c:v>41044</c:v>
                </c:pt>
                <c:pt idx="5686">
                  <c:v>41045</c:v>
                </c:pt>
                <c:pt idx="5687">
                  <c:v>41046</c:v>
                </c:pt>
                <c:pt idx="5688">
                  <c:v>41047</c:v>
                </c:pt>
                <c:pt idx="5689">
                  <c:v>41050</c:v>
                </c:pt>
                <c:pt idx="5690">
                  <c:v>41051</c:v>
                </c:pt>
                <c:pt idx="5691">
                  <c:v>41052</c:v>
                </c:pt>
                <c:pt idx="5692">
                  <c:v>41053</c:v>
                </c:pt>
                <c:pt idx="5693">
                  <c:v>41054</c:v>
                </c:pt>
                <c:pt idx="5694">
                  <c:v>41057</c:v>
                </c:pt>
                <c:pt idx="5695">
                  <c:v>41058</c:v>
                </c:pt>
                <c:pt idx="5696">
                  <c:v>41059</c:v>
                </c:pt>
                <c:pt idx="5697">
                  <c:v>41060</c:v>
                </c:pt>
                <c:pt idx="5698">
                  <c:v>41061</c:v>
                </c:pt>
                <c:pt idx="5699">
                  <c:v>41064</c:v>
                </c:pt>
                <c:pt idx="5700">
                  <c:v>41065</c:v>
                </c:pt>
                <c:pt idx="5701">
                  <c:v>41066</c:v>
                </c:pt>
                <c:pt idx="5702">
                  <c:v>41067</c:v>
                </c:pt>
                <c:pt idx="5703">
                  <c:v>41068</c:v>
                </c:pt>
                <c:pt idx="5704">
                  <c:v>41071</c:v>
                </c:pt>
                <c:pt idx="5705">
                  <c:v>41072</c:v>
                </c:pt>
                <c:pt idx="5706">
                  <c:v>41073</c:v>
                </c:pt>
                <c:pt idx="5707">
                  <c:v>41074</c:v>
                </c:pt>
                <c:pt idx="5708">
                  <c:v>41075</c:v>
                </c:pt>
                <c:pt idx="5709">
                  <c:v>41078</c:v>
                </c:pt>
                <c:pt idx="5710">
                  <c:v>41079</c:v>
                </c:pt>
                <c:pt idx="5711">
                  <c:v>41080</c:v>
                </c:pt>
                <c:pt idx="5712">
                  <c:v>41081</c:v>
                </c:pt>
                <c:pt idx="5713">
                  <c:v>41082</c:v>
                </c:pt>
                <c:pt idx="5714">
                  <c:v>41085</c:v>
                </c:pt>
                <c:pt idx="5715">
                  <c:v>41086</c:v>
                </c:pt>
                <c:pt idx="5716">
                  <c:v>41087</c:v>
                </c:pt>
                <c:pt idx="5717">
                  <c:v>41088</c:v>
                </c:pt>
                <c:pt idx="5718">
                  <c:v>41089</c:v>
                </c:pt>
                <c:pt idx="5719">
                  <c:v>41092</c:v>
                </c:pt>
                <c:pt idx="5720">
                  <c:v>41093</c:v>
                </c:pt>
                <c:pt idx="5721">
                  <c:v>41094</c:v>
                </c:pt>
                <c:pt idx="5722">
                  <c:v>41095</c:v>
                </c:pt>
                <c:pt idx="5723">
                  <c:v>41096</c:v>
                </c:pt>
                <c:pt idx="5724">
                  <c:v>41099</c:v>
                </c:pt>
                <c:pt idx="5725">
                  <c:v>41100</c:v>
                </c:pt>
                <c:pt idx="5726">
                  <c:v>41101</c:v>
                </c:pt>
                <c:pt idx="5727">
                  <c:v>41102</c:v>
                </c:pt>
                <c:pt idx="5728">
                  <c:v>41103</c:v>
                </c:pt>
                <c:pt idx="5729">
                  <c:v>41106</c:v>
                </c:pt>
                <c:pt idx="5730">
                  <c:v>41107</c:v>
                </c:pt>
                <c:pt idx="5731">
                  <c:v>41108</c:v>
                </c:pt>
                <c:pt idx="5732">
                  <c:v>41109</c:v>
                </c:pt>
                <c:pt idx="5733">
                  <c:v>41110</c:v>
                </c:pt>
                <c:pt idx="5734">
                  <c:v>41113</c:v>
                </c:pt>
                <c:pt idx="5735">
                  <c:v>41114</c:v>
                </c:pt>
                <c:pt idx="5736">
                  <c:v>41115</c:v>
                </c:pt>
                <c:pt idx="5737">
                  <c:v>41116</c:v>
                </c:pt>
                <c:pt idx="5738">
                  <c:v>41117</c:v>
                </c:pt>
                <c:pt idx="5739">
                  <c:v>41120</c:v>
                </c:pt>
                <c:pt idx="5740">
                  <c:v>41121</c:v>
                </c:pt>
                <c:pt idx="5741">
                  <c:v>41122</c:v>
                </c:pt>
                <c:pt idx="5742">
                  <c:v>41123</c:v>
                </c:pt>
                <c:pt idx="5743">
                  <c:v>41124</c:v>
                </c:pt>
                <c:pt idx="5744">
                  <c:v>41127</c:v>
                </c:pt>
                <c:pt idx="5745">
                  <c:v>41128</c:v>
                </c:pt>
                <c:pt idx="5746">
                  <c:v>41129</c:v>
                </c:pt>
                <c:pt idx="5747">
                  <c:v>41130</c:v>
                </c:pt>
                <c:pt idx="5748">
                  <c:v>41131</c:v>
                </c:pt>
                <c:pt idx="5749">
                  <c:v>41134</c:v>
                </c:pt>
                <c:pt idx="5750">
                  <c:v>41135</c:v>
                </c:pt>
                <c:pt idx="5751">
                  <c:v>41136</c:v>
                </c:pt>
                <c:pt idx="5752">
                  <c:v>41137</c:v>
                </c:pt>
                <c:pt idx="5753">
                  <c:v>41138</c:v>
                </c:pt>
                <c:pt idx="5754">
                  <c:v>41141</c:v>
                </c:pt>
                <c:pt idx="5755">
                  <c:v>41142</c:v>
                </c:pt>
                <c:pt idx="5756">
                  <c:v>41143</c:v>
                </c:pt>
                <c:pt idx="5757">
                  <c:v>41144</c:v>
                </c:pt>
                <c:pt idx="5758">
                  <c:v>41145</c:v>
                </c:pt>
                <c:pt idx="5759">
                  <c:v>41148</c:v>
                </c:pt>
                <c:pt idx="5760">
                  <c:v>41149</c:v>
                </c:pt>
                <c:pt idx="5761">
                  <c:v>41150</c:v>
                </c:pt>
                <c:pt idx="5762">
                  <c:v>41151</c:v>
                </c:pt>
                <c:pt idx="5763">
                  <c:v>41152</c:v>
                </c:pt>
                <c:pt idx="5764">
                  <c:v>41155</c:v>
                </c:pt>
                <c:pt idx="5765">
                  <c:v>41156</c:v>
                </c:pt>
                <c:pt idx="5766">
                  <c:v>41157</c:v>
                </c:pt>
                <c:pt idx="5767">
                  <c:v>41158</c:v>
                </c:pt>
                <c:pt idx="5768">
                  <c:v>41159</c:v>
                </c:pt>
                <c:pt idx="5769">
                  <c:v>41162</c:v>
                </c:pt>
                <c:pt idx="5770">
                  <c:v>41163</c:v>
                </c:pt>
                <c:pt idx="5771">
                  <c:v>41164</c:v>
                </c:pt>
                <c:pt idx="5772">
                  <c:v>41165</c:v>
                </c:pt>
                <c:pt idx="5773">
                  <c:v>41166</c:v>
                </c:pt>
                <c:pt idx="5774">
                  <c:v>41169</c:v>
                </c:pt>
                <c:pt idx="5775">
                  <c:v>41170</c:v>
                </c:pt>
                <c:pt idx="5776">
                  <c:v>41171</c:v>
                </c:pt>
                <c:pt idx="5777">
                  <c:v>41172</c:v>
                </c:pt>
                <c:pt idx="5778">
                  <c:v>41173</c:v>
                </c:pt>
                <c:pt idx="5779">
                  <c:v>41176</c:v>
                </c:pt>
                <c:pt idx="5780">
                  <c:v>41177</c:v>
                </c:pt>
                <c:pt idx="5781">
                  <c:v>41178</c:v>
                </c:pt>
                <c:pt idx="5782">
                  <c:v>41179</c:v>
                </c:pt>
                <c:pt idx="5783">
                  <c:v>41180</c:v>
                </c:pt>
                <c:pt idx="5784">
                  <c:v>41183</c:v>
                </c:pt>
                <c:pt idx="5785">
                  <c:v>41184</c:v>
                </c:pt>
                <c:pt idx="5786">
                  <c:v>41185</c:v>
                </c:pt>
                <c:pt idx="5787">
                  <c:v>41186</c:v>
                </c:pt>
                <c:pt idx="5788">
                  <c:v>41187</c:v>
                </c:pt>
                <c:pt idx="5789">
                  <c:v>41190</c:v>
                </c:pt>
                <c:pt idx="5790">
                  <c:v>41191</c:v>
                </c:pt>
                <c:pt idx="5791">
                  <c:v>41192</c:v>
                </c:pt>
                <c:pt idx="5792">
                  <c:v>41193</c:v>
                </c:pt>
                <c:pt idx="5793">
                  <c:v>41194</c:v>
                </c:pt>
                <c:pt idx="5794">
                  <c:v>41197</c:v>
                </c:pt>
                <c:pt idx="5795">
                  <c:v>41198</c:v>
                </c:pt>
                <c:pt idx="5796">
                  <c:v>41199</c:v>
                </c:pt>
                <c:pt idx="5797">
                  <c:v>41200</c:v>
                </c:pt>
                <c:pt idx="5798">
                  <c:v>41201</c:v>
                </c:pt>
                <c:pt idx="5799">
                  <c:v>41204</c:v>
                </c:pt>
                <c:pt idx="5800">
                  <c:v>41205</c:v>
                </c:pt>
                <c:pt idx="5801">
                  <c:v>41206</c:v>
                </c:pt>
                <c:pt idx="5802">
                  <c:v>41207</c:v>
                </c:pt>
                <c:pt idx="5803">
                  <c:v>41208</c:v>
                </c:pt>
                <c:pt idx="5804">
                  <c:v>41211</c:v>
                </c:pt>
                <c:pt idx="5805">
                  <c:v>41212</c:v>
                </c:pt>
                <c:pt idx="5806">
                  <c:v>41213</c:v>
                </c:pt>
                <c:pt idx="5807">
                  <c:v>41214</c:v>
                </c:pt>
                <c:pt idx="5808">
                  <c:v>41215</c:v>
                </c:pt>
                <c:pt idx="5809">
                  <c:v>41218</c:v>
                </c:pt>
                <c:pt idx="5810">
                  <c:v>41219</c:v>
                </c:pt>
                <c:pt idx="5811">
                  <c:v>41220</c:v>
                </c:pt>
                <c:pt idx="5812">
                  <c:v>41221</c:v>
                </c:pt>
                <c:pt idx="5813">
                  <c:v>41222</c:v>
                </c:pt>
                <c:pt idx="5814">
                  <c:v>41225</c:v>
                </c:pt>
                <c:pt idx="5815">
                  <c:v>41226</c:v>
                </c:pt>
                <c:pt idx="5816">
                  <c:v>41227</c:v>
                </c:pt>
                <c:pt idx="5817">
                  <c:v>41228</c:v>
                </c:pt>
                <c:pt idx="5818">
                  <c:v>41229</c:v>
                </c:pt>
                <c:pt idx="5819">
                  <c:v>41232</c:v>
                </c:pt>
                <c:pt idx="5820">
                  <c:v>41233</c:v>
                </c:pt>
                <c:pt idx="5821">
                  <c:v>41234</c:v>
                </c:pt>
                <c:pt idx="5822">
                  <c:v>41235</c:v>
                </c:pt>
                <c:pt idx="5823">
                  <c:v>41236</c:v>
                </c:pt>
                <c:pt idx="5824">
                  <c:v>41239</c:v>
                </c:pt>
                <c:pt idx="5825">
                  <c:v>41240</c:v>
                </c:pt>
                <c:pt idx="5826">
                  <c:v>41241</c:v>
                </c:pt>
                <c:pt idx="5827">
                  <c:v>41242</c:v>
                </c:pt>
                <c:pt idx="5828">
                  <c:v>41243</c:v>
                </c:pt>
                <c:pt idx="5829">
                  <c:v>41246</c:v>
                </c:pt>
                <c:pt idx="5830">
                  <c:v>41247</c:v>
                </c:pt>
                <c:pt idx="5831">
                  <c:v>41248</c:v>
                </c:pt>
                <c:pt idx="5832">
                  <c:v>41249</c:v>
                </c:pt>
                <c:pt idx="5833">
                  <c:v>41250</c:v>
                </c:pt>
                <c:pt idx="5834">
                  <c:v>41253</c:v>
                </c:pt>
                <c:pt idx="5835">
                  <c:v>41254</c:v>
                </c:pt>
                <c:pt idx="5836">
                  <c:v>41255</c:v>
                </c:pt>
                <c:pt idx="5837">
                  <c:v>41256</c:v>
                </c:pt>
                <c:pt idx="5838">
                  <c:v>41257</c:v>
                </c:pt>
                <c:pt idx="5839">
                  <c:v>41260</c:v>
                </c:pt>
                <c:pt idx="5840">
                  <c:v>41261</c:v>
                </c:pt>
                <c:pt idx="5841">
                  <c:v>41262</c:v>
                </c:pt>
                <c:pt idx="5842">
                  <c:v>41263</c:v>
                </c:pt>
                <c:pt idx="5843">
                  <c:v>41264</c:v>
                </c:pt>
                <c:pt idx="5844">
                  <c:v>41267</c:v>
                </c:pt>
                <c:pt idx="5845">
                  <c:v>41268</c:v>
                </c:pt>
                <c:pt idx="5846">
                  <c:v>41269</c:v>
                </c:pt>
                <c:pt idx="5847">
                  <c:v>41270</c:v>
                </c:pt>
                <c:pt idx="5848">
                  <c:v>41271</c:v>
                </c:pt>
                <c:pt idx="5849">
                  <c:v>41274</c:v>
                </c:pt>
                <c:pt idx="5850">
                  <c:v>41275</c:v>
                </c:pt>
                <c:pt idx="5851">
                  <c:v>41276</c:v>
                </c:pt>
                <c:pt idx="5852">
                  <c:v>41277</c:v>
                </c:pt>
                <c:pt idx="5853">
                  <c:v>41278</c:v>
                </c:pt>
                <c:pt idx="5854">
                  <c:v>41281</c:v>
                </c:pt>
                <c:pt idx="5855">
                  <c:v>41282</c:v>
                </c:pt>
                <c:pt idx="5856">
                  <c:v>41283</c:v>
                </c:pt>
                <c:pt idx="5857">
                  <c:v>41284</c:v>
                </c:pt>
                <c:pt idx="5858">
                  <c:v>41285</c:v>
                </c:pt>
                <c:pt idx="5859">
                  <c:v>41288</c:v>
                </c:pt>
                <c:pt idx="5860">
                  <c:v>41289</c:v>
                </c:pt>
                <c:pt idx="5861">
                  <c:v>41290</c:v>
                </c:pt>
                <c:pt idx="5862">
                  <c:v>41291</c:v>
                </c:pt>
                <c:pt idx="5863">
                  <c:v>41292</c:v>
                </c:pt>
                <c:pt idx="5864">
                  <c:v>41295</c:v>
                </c:pt>
                <c:pt idx="5865">
                  <c:v>41296</c:v>
                </c:pt>
                <c:pt idx="5866">
                  <c:v>41297</c:v>
                </c:pt>
                <c:pt idx="5867">
                  <c:v>41298</c:v>
                </c:pt>
                <c:pt idx="5868">
                  <c:v>41299</c:v>
                </c:pt>
                <c:pt idx="5869">
                  <c:v>41302</c:v>
                </c:pt>
                <c:pt idx="5870">
                  <c:v>41303</c:v>
                </c:pt>
                <c:pt idx="5871">
                  <c:v>41304</c:v>
                </c:pt>
                <c:pt idx="5872">
                  <c:v>41305</c:v>
                </c:pt>
                <c:pt idx="5873">
                  <c:v>41306</c:v>
                </c:pt>
                <c:pt idx="5874">
                  <c:v>41309</c:v>
                </c:pt>
                <c:pt idx="5875">
                  <c:v>41310</c:v>
                </c:pt>
                <c:pt idx="5876">
                  <c:v>41311</c:v>
                </c:pt>
                <c:pt idx="5877">
                  <c:v>41312</c:v>
                </c:pt>
                <c:pt idx="5878">
                  <c:v>41313</c:v>
                </c:pt>
                <c:pt idx="5879">
                  <c:v>41316</c:v>
                </c:pt>
                <c:pt idx="5880">
                  <c:v>41317</c:v>
                </c:pt>
                <c:pt idx="5881">
                  <c:v>41318</c:v>
                </c:pt>
                <c:pt idx="5882">
                  <c:v>41319</c:v>
                </c:pt>
                <c:pt idx="5883">
                  <c:v>41320</c:v>
                </c:pt>
                <c:pt idx="5884">
                  <c:v>41323</c:v>
                </c:pt>
                <c:pt idx="5885">
                  <c:v>41324</c:v>
                </c:pt>
                <c:pt idx="5886">
                  <c:v>41325</c:v>
                </c:pt>
                <c:pt idx="5887">
                  <c:v>41326</c:v>
                </c:pt>
                <c:pt idx="5888">
                  <c:v>41327</c:v>
                </c:pt>
                <c:pt idx="5889">
                  <c:v>41330</c:v>
                </c:pt>
                <c:pt idx="5890">
                  <c:v>41331</c:v>
                </c:pt>
                <c:pt idx="5891">
                  <c:v>41332</c:v>
                </c:pt>
                <c:pt idx="5892">
                  <c:v>41333</c:v>
                </c:pt>
                <c:pt idx="5893">
                  <c:v>41334</c:v>
                </c:pt>
                <c:pt idx="5894">
                  <c:v>41337</c:v>
                </c:pt>
                <c:pt idx="5895">
                  <c:v>41338</c:v>
                </c:pt>
                <c:pt idx="5896">
                  <c:v>41339</c:v>
                </c:pt>
                <c:pt idx="5897">
                  <c:v>41340</c:v>
                </c:pt>
                <c:pt idx="5898">
                  <c:v>41341</c:v>
                </c:pt>
                <c:pt idx="5899">
                  <c:v>41344</c:v>
                </c:pt>
                <c:pt idx="5900">
                  <c:v>41345</c:v>
                </c:pt>
                <c:pt idx="5901">
                  <c:v>41346</c:v>
                </c:pt>
                <c:pt idx="5902">
                  <c:v>41347</c:v>
                </c:pt>
                <c:pt idx="5903">
                  <c:v>41348</c:v>
                </c:pt>
                <c:pt idx="5904">
                  <c:v>41351</c:v>
                </c:pt>
                <c:pt idx="5905">
                  <c:v>41352</c:v>
                </c:pt>
                <c:pt idx="5906">
                  <c:v>41353</c:v>
                </c:pt>
                <c:pt idx="5907">
                  <c:v>41354</c:v>
                </c:pt>
                <c:pt idx="5908">
                  <c:v>41355</c:v>
                </c:pt>
                <c:pt idx="5909">
                  <c:v>41358</c:v>
                </c:pt>
                <c:pt idx="5910">
                  <c:v>41359</c:v>
                </c:pt>
                <c:pt idx="5911">
                  <c:v>41360</c:v>
                </c:pt>
                <c:pt idx="5912">
                  <c:v>41361</c:v>
                </c:pt>
                <c:pt idx="5913">
                  <c:v>41362</c:v>
                </c:pt>
                <c:pt idx="5914">
                  <c:v>41365</c:v>
                </c:pt>
                <c:pt idx="5915">
                  <c:v>41366</c:v>
                </c:pt>
                <c:pt idx="5916">
                  <c:v>41367</c:v>
                </c:pt>
                <c:pt idx="5917">
                  <c:v>41368</c:v>
                </c:pt>
                <c:pt idx="5918">
                  <c:v>41369</c:v>
                </c:pt>
                <c:pt idx="5919">
                  <c:v>41372</c:v>
                </c:pt>
                <c:pt idx="5920">
                  <c:v>41373</c:v>
                </c:pt>
                <c:pt idx="5921">
                  <c:v>41374</c:v>
                </c:pt>
                <c:pt idx="5922">
                  <c:v>41375</c:v>
                </c:pt>
                <c:pt idx="5923">
                  <c:v>41376</c:v>
                </c:pt>
                <c:pt idx="5924">
                  <c:v>41379</c:v>
                </c:pt>
                <c:pt idx="5925">
                  <c:v>41380</c:v>
                </c:pt>
                <c:pt idx="5926">
                  <c:v>41381</c:v>
                </c:pt>
                <c:pt idx="5927">
                  <c:v>41382</c:v>
                </c:pt>
                <c:pt idx="5928">
                  <c:v>41383</c:v>
                </c:pt>
                <c:pt idx="5929">
                  <c:v>41386</c:v>
                </c:pt>
                <c:pt idx="5930">
                  <c:v>41387</c:v>
                </c:pt>
                <c:pt idx="5931">
                  <c:v>41388</c:v>
                </c:pt>
                <c:pt idx="5932">
                  <c:v>41389</c:v>
                </c:pt>
                <c:pt idx="5933">
                  <c:v>41390</c:v>
                </c:pt>
                <c:pt idx="5934">
                  <c:v>41393</c:v>
                </c:pt>
                <c:pt idx="5935">
                  <c:v>41394</c:v>
                </c:pt>
                <c:pt idx="5936">
                  <c:v>41395</c:v>
                </c:pt>
                <c:pt idx="5937">
                  <c:v>41396</c:v>
                </c:pt>
                <c:pt idx="5938">
                  <c:v>41397</c:v>
                </c:pt>
                <c:pt idx="5939">
                  <c:v>41400</c:v>
                </c:pt>
                <c:pt idx="5940">
                  <c:v>41401</c:v>
                </c:pt>
                <c:pt idx="5941">
                  <c:v>41402</c:v>
                </c:pt>
                <c:pt idx="5942">
                  <c:v>41403</c:v>
                </c:pt>
                <c:pt idx="5943">
                  <c:v>41404</c:v>
                </c:pt>
                <c:pt idx="5944">
                  <c:v>41407</c:v>
                </c:pt>
                <c:pt idx="5945">
                  <c:v>41408</c:v>
                </c:pt>
                <c:pt idx="5946">
                  <c:v>41409</c:v>
                </c:pt>
                <c:pt idx="5947">
                  <c:v>41410</c:v>
                </c:pt>
                <c:pt idx="5948">
                  <c:v>41411</c:v>
                </c:pt>
                <c:pt idx="5949">
                  <c:v>41414</c:v>
                </c:pt>
                <c:pt idx="5950">
                  <c:v>41415</c:v>
                </c:pt>
                <c:pt idx="5951">
                  <c:v>41416</c:v>
                </c:pt>
                <c:pt idx="5952">
                  <c:v>41417</c:v>
                </c:pt>
                <c:pt idx="5953">
                  <c:v>41418</c:v>
                </c:pt>
                <c:pt idx="5954">
                  <c:v>41421</c:v>
                </c:pt>
                <c:pt idx="5955">
                  <c:v>41422</c:v>
                </c:pt>
                <c:pt idx="5956">
                  <c:v>41423</c:v>
                </c:pt>
                <c:pt idx="5957">
                  <c:v>41424</c:v>
                </c:pt>
                <c:pt idx="5958">
                  <c:v>41425</c:v>
                </c:pt>
                <c:pt idx="5959">
                  <c:v>41428</c:v>
                </c:pt>
                <c:pt idx="5960">
                  <c:v>41429</c:v>
                </c:pt>
                <c:pt idx="5961">
                  <c:v>41430</c:v>
                </c:pt>
                <c:pt idx="5962">
                  <c:v>41431</c:v>
                </c:pt>
                <c:pt idx="5963">
                  <c:v>41432</c:v>
                </c:pt>
                <c:pt idx="5964">
                  <c:v>41435</c:v>
                </c:pt>
                <c:pt idx="5965">
                  <c:v>41436</c:v>
                </c:pt>
                <c:pt idx="5966">
                  <c:v>41437</c:v>
                </c:pt>
                <c:pt idx="5967">
                  <c:v>41438</c:v>
                </c:pt>
                <c:pt idx="5968">
                  <c:v>41439</c:v>
                </c:pt>
                <c:pt idx="5969">
                  <c:v>41442</c:v>
                </c:pt>
                <c:pt idx="5970">
                  <c:v>41443</c:v>
                </c:pt>
                <c:pt idx="5971">
                  <c:v>41444</c:v>
                </c:pt>
              </c:numCache>
            </c:numRef>
          </c:cat>
          <c:val>
            <c:numRef>
              <c:f>DJIA!$B$25997:$B$31968</c:f>
              <c:numCache>
                <c:formatCode>0.00</c:formatCode>
                <c:ptCount val="5972"/>
                <c:pt idx="0">
                  <c:v>2810.15</c:v>
                </c:pt>
                <c:pt idx="1">
                  <c:v>2809.73</c:v>
                </c:pt>
                <c:pt idx="2">
                  <c:v>2796.08</c:v>
                </c:pt>
                <c:pt idx="3">
                  <c:v>2773.25</c:v>
                </c:pt>
                <c:pt idx="4">
                  <c:v>2794.3700000000022</c:v>
                </c:pt>
                <c:pt idx="5">
                  <c:v>2766</c:v>
                </c:pt>
                <c:pt idx="6">
                  <c:v>2750.64</c:v>
                </c:pt>
                <c:pt idx="7">
                  <c:v>2760.67</c:v>
                </c:pt>
                <c:pt idx="8">
                  <c:v>2689.21</c:v>
                </c:pt>
                <c:pt idx="9">
                  <c:v>2669.3700000000022</c:v>
                </c:pt>
                <c:pt idx="10">
                  <c:v>2692.62</c:v>
                </c:pt>
                <c:pt idx="11">
                  <c:v>2659.13</c:v>
                </c:pt>
                <c:pt idx="12">
                  <c:v>2666.38</c:v>
                </c:pt>
                <c:pt idx="13">
                  <c:v>2677.9</c:v>
                </c:pt>
                <c:pt idx="14">
                  <c:v>2600.4499999999998</c:v>
                </c:pt>
                <c:pt idx="15">
                  <c:v>2615.3200000000002</c:v>
                </c:pt>
                <c:pt idx="16">
                  <c:v>2604.5</c:v>
                </c:pt>
                <c:pt idx="17">
                  <c:v>2561.04</c:v>
                </c:pt>
                <c:pt idx="18">
                  <c:v>2559.23</c:v>
                </c:pt>
                <c:pt idx="19">
                  <c:v>2553.38</c:v>
                </c:pt>
                <c:pt idx="20">
                  <c:v>2543.2399999999998</c:v>
                </c:pt>
                <c:pt idx="21">
                  <c:v>2590.54</c:v>
                </c:pt>
                <c:pt idx="22">
                  <c:v>2586.2599999999998</c:v>
                </c:pt>
                <c:pt idx="23">
                  <c:v>2602.6999999999998</c:v>
                </c:pt>
                <c:pt idx="24">
                  <c:v>2622.52</c:v>
                </c:pt>
                <c:pt idx="25">
                  <c:v>2606.3100000000022</c:v>
                </c:pt>
                <c:pt idx="26">
                  <c:v>2640.09</c:v>
                </c:pt>
                <c:pt idx="27">
                  <c:v>2644.3700000000022</c:v>
                </c:pt>
                <c:pt idx="28">
                  <c:v>2648.2</c:v>
                </c:pt>
                <c:pt idx="29">
                  <c:v>2619.14</c:v>
                </c:pt>
                <c:pt idx="30">
                  <c:v>2624.1</c:v>
                </c:pt>
                <c:pt idx="31">
                  <c:v>2624.32</c:v>
                </c:pt>
                <c:pt idx="32">
                  <c:v>2649.55</c:v>
                </c:pt>
                <c:pt idx="33">
                  <c:v>2635.59</c:v>
                </c:pt>
                <c:pt idx="34">
                  <c:v>2596.8500000000022</c:v>
                </c:pt>
                <c:pt idx="35">
                  <c:v>2583.56</c:v>
                </c:pt>
                <c:pt idx="36">
                  <c:v>2574.77</c:v>
                </c:pt>
                <c:pt idx="37">
                  <c:v>2564.19</c:v>
                </c:pt>
                <c:pt idx="38">
                  <c:v>2602.48</c:v>
                </c:pt>
                <c:pt idx="39">
                  <c:v>2617.12</c:v>
                </c:pt>
                <c:pt idx="40">
                  <c:v>2627.25</c:v>
                </c:pt>
                <c:pt idx="41">
                  <c:v>2635.59</c:v>
                </c:pt>
                <c:pt idx="42">
                  <c:v>2660.36</c:v>
                </c:pt>
                <c:pt idx="43">
                  <c:v>2649.55</c:v>
                </c:pt>
                <c:pt idx="44">
                  <c:v>2676.8</c:v>
                </c:pt>
                <c:pt idx="45">
                  <c:v>2669.59</c:v>
                </c:pt>
                <c:pt idx="46">
                  <c:v>2696.17</c:v>
                </c:pt>
                <c:pt idx="47">
                  <c:v>2683.3300000000022</c:v>
                </c:pt>
                <c:pt idx="48">
                  <c:v>2686.71</c:v>
                </c:pt>
                <c:pt idx="49">
                  <c:v>2674.55</c:v>
                </c:pt>
                <c:pt idx="50">
                  <c:v>2687.84</c:v>
                </c:pt>
                <c:pt idx="51">
                  <c:v>2695.72</c:v>
                </c:pt>
                <c:pt idx="52">
                  <c:v>2741.22</c:v>
                </c:pt>
                <c:pt idx="53">
                  <c:v>2755.63</c:v>
                </c:pt>
                <c:pt idx="54">
                  <c:v>2738.74</c:v>
                </c:pt>
                <c:pt idx="55">
                  <c:v>2727.9300000000012</c:v>
                </c:pt>
                <c:pt idx="56">
                  <c:v>2695.72</c:v>
                </c:pt>
                <c:pt idx="57">
                  <c:v>2704.2799999999997</c:v>
                </c:pt>
                <c:pt idx="58">
                  <c:v>2707.66</c:v>
                </c:pt>
                <c:pt idx="59">
                  <c:v>2736.94</c:v>
                </c:pt>
                <c:pt idx="60">
                  <c:v>2743.69</c:v>
                </c:pt>
                <c:pt idx="61">
                  <c:v>2727.7</c:v>
                </c:pt>
                <c:pt idx="62">
                  <c:v>2707.21</c:v>
                </c:pt>
                <c:pt idx="63">
                  <c:v>2700.4500000000012</c:v>
                </c:pt>
                <c:pt idx="64">
                  <c:v>2736.71</c:v>
                </c:pt>
                <c:pt idx="65">
                  <c:v>2719.3700000000022</c:v>
                </c:pt>
                <c:pt idx="66">
                  <c:v>2721.17</c:v>
                </c:pt>
                <c:pt idx="67">
                  <c:v>2717.12</c:v>
                </c:pt>
                <c:pt idx="68">
                  <c:v>2722.07</c:v>
                </c:pt>
                <c:pt idx="69">
                  <c:v>2731.08</c:v>
                </c:pt>
                <c:pt idx="70">
                  <c:v>2729.73</c:v>
                </c:pt>
                <c:pt idx="71">
                  <c:v>2751.8</c:v>
                </c:pt>
                <c:pt idx="72">
                  <c:v>2763.06</c:v>
                </c:pt>
                <c:pt idx="73">
                  <c:v>2765.77</c:v>
                </c:pt>
                <c:pt idx="74">
                  <c:v>2732.88</c:v>
                </c:pt>
                <c:pt idx="75">
                  <c:v>2711.94</c:v>
                </c:pt>
                <c:pt idx="76">
                  <c:v>2695.9500000000012</c:v>
                </c:pt>
                <c:pt idx="77">
                  <c:v>2666.67</c:v>
                </c:pt>
                <c:pt idx="78">
                  <c:v>2654.5</c:v>
                </c:pt>
                <c:pt idx="79">
                  <c:v>2666.44</c:v>
                </c:pt>
                <c:pt idx="80">
                  <c:v>2676.58</c:v>
                </c:pt>
                <c:pt idx="81">
                  <c:v>2645.05</c:v>
                </c:pt>
                <c:pt idx="82">
                  <c:v>2656.7599999999998</c:v>
                </c:pt>
                <c:pt idx="83">
                  <c:v>2668.92</c:v>
                </c:pt>
                <c:pt idx="84">
                  <c:v>2689.64</c:v>
                </c:pt>
                <c:pt idx="85">
                  <c:v>2696.17</c:v>
                </c:pt>
                <c:pt idx="86">
                  <c:v>2710.36</c:v>
                </c:pt>
                <c:pt idx="87">
                  <c:v>2721.62</c:v>
                </c:pt>
                <c:pt idx="88">
                  <c:v>2733.56</c:v>
                </c:pt>
                <c:pt idx="89">
                  <c:v>2732.88</c:v>
                </c:pt>
                <c:pt idx="90">
                  <c:v>2738.51</c:v>
                </c:pt>
                <c:pt idx="91">
                  <c:v>2801.58</c:v>
                </c:pt>
                <c:pt idx="92">
                  <c:v>2821.53</c:v>
                </c:pt>
                <c:pt idx="93">
                  <c:v>2822.4500000000012</c:v>
                </c:pt>
                <c:pt idx="94">
                  <c:v>2819.68</c:v>
                </c:pt>
                <c:pt idx="95">
                  <c:v>2831.71</c:v>
                </c:pt>
                <c:pt idx="96">
                  <c:v>2819.9100000000012</c:v>
                </c:pt>
                <c:pt idx="97">
                  <c:v>2844.68</c:v>
                </c:pt>
                <c:pt idx="98">
                  <c:v>2852.23</c:v>
                </c:pt>
                <c:pt idx="99">
                  <c:v>2856.2599999999998</c:v>
                </c:pt>
                <c:pt idx="100">
                  <c:v>2855.55</c:v>
                </c:pt>
                <c:pt idx="101">
                  <c:v>2820.92</c:v>
                </c:pt>
                <c:pt idx="102">
                  <c:v>2870.4900000000002</c:v>
                </c:pt>
                <c:pt idx="103">
                  <c:v>2878.56</c:v>
                </c:pt>
                <c:pt idx="104">
                  <c:v>2876.66</c:v>
                </c:pt>
                <c:pt idx="105">
                  <c:v>2900.9700000000012</c:v>
                </c:pt>
                <c:pt idx="106">
                  <c:v>2935.19</c:v>
                </c:pt>
                <c:pt idx="107">
                  <c:v>2925</c:v>
                </c:pt>
                <c:pt idx="108">
                  <c:v>2911.65</c:v>
                </c:pt>
                <c:pt idx="109">
                  <c:v>2897.3300000000022</c:v>
                </c:pt>
                <c:pt idx="110">
                  <c:v>2862.38</c:v>
                </c:pt>
                <c:pt idx="111">
                  <c:v>2892.57</c:v>
                </c:pt>
                <c:pt idx="112">
                  <c:v>2933.42</c:v>
                </c:pt>
                <c:pt idx="113">
                  <c:v>2929.7</c:v>
                </c:pt>
                <c:pt idx="114">
                  <c:v>2928.22</c:v>
                </c:pt>
                <c:pt idx="115">
                  <c:v>2935.8900000000012</c:v>
                </c:pt>
                <c:pt idx="116">
                  <c:v>2882.18</c:v>
                </c:pt>
                <c:pt idx="117">
                  <c:v>2893.56</c:v>
                </c:pt>
                <c:pt idx="118">
                  <c:v>2895.3</c:v>
                </c:pt>
                <c:pt idx="119">
                  <c:v>2901.73</c:v>
                </c:pt>
                <c:pt idx="120">
                  <c:v>2857.18</c:v>
                </c:pt>
                <c:pt idx="121">
                  <c:v>2845.05</c:v>
                </c:pt>
                <c:pt idx="122">
                  <c:v>2842.3300000000022</c:v>
                </c:pt>
                <c:pt idx="123">
                  <c:v>2862.13</c:v>
                </c:pt>
                <c:pt idx="124">
                  <c:v>2878.71</c:v>
                </c:pt>
                <c:pt idx="125">
                  <c:v>2880.69</c:v>
                </c:pt>
                <c:pt idx="126">
                  <c:v>2899.2599999999998</c:v>
                </c:pt>
                <c:pt idx="127">
                  <c:v>2911.63</c:v>
                </c:pt>
                <c:pt idx="128">
                  <c:v>2879.21</c:v>
                </c:pt>
                <c:pt idx="129">
                  <c:v>2904.9500000000012</c:v>
                </c:pt>
                <c:pt idx="130">
                  <c:v>2914.11</c:v>
                </c:pt>
                <c:pt idx="131">
                  <c:v>2890.84</c:v>
                </c:pt>
                <c:pt idx="132">
                  <c:v>2932.67</c:v>
                </c:pt>
                <c:pt idx="133">
                  <c:v>2969.8</c:v>
                </c:pt>
                <c:pt idx="134">
                  <c:v>2980.2</c:v>
                </c:pt>
                <c:pt idx="135">
                  <c:v>2999.75</c:v>
                </c:pt>
                <c:pt idx="136">
                  <c:v>2999.75</c:v>
                </c:pt>
                <c:pt idx="137">
                  <c:v>2981.68</c:v>
                </c:pt>
                <c:pt idx="138">
                  <c:v>2993.8100000000022</c:v>
                </c:pt>
                <c:pt idx="139">
                  <c:v>2961.14</c:v>
                </c:pt>
                <c:pt idx="140">
                  <c:v>2904.7</c:v>
                </c:pt>
                <c:pt idx="141">
                  <c:v>2922.52</c:v>
                </c:pt>
                <c:pt idx="142">
                  <c:v>2930.94</c:v>
                </c:pt>
                <c:pt idx="143">
                  <c:v>2920.79</c:v>
                </c:pt>
                <c:pt idx="144">
                  <c:v>2898.51</c:v>
                </c:pt>
                <c:pt idx="145">
                  <c:v>2917.3300000000022</c:v>
                </c:pt>
                <c:pt idx="146">
                  <c:v>2905.2</c:v>
                </c:pt>
                <c:pt idx="147">
                  <c:v>2899.2599999999998</c:v>
                </c:pt>
                <c:pt idx="148">
                  <c:v>2864.6</c:v>
                </c:pt>
                <c:pt idx="149">
                  <c:v>2809.65</c:v>
                </c:pt>
                <c:pt idx="150">
                  <c:v>2716.34</c:v>
                </c:pt>
                <c:pt idx="151">
                  <c:v>2710.64</c:v>
                </c:pt>
                <c:pt idx="152">
                  <c:v>2734.9</c:v>
                </c:pt>
                <c:pt idx="153">
                  <c:v>2758.9100000000012</c:v>
                </c:pt>
                <c:pt idx="154">
                  <c:v>2716.58</c:v>
                </c:pt>
                <c:pt idx="155">
                  <c:v>2746.7799999999997</c:v>
                </c:pt>
                <c:pt idx="156">
                  <c:v>2747.77</c:v>
                </c:pt>
                <c:pt idx="157">
                  <c:v>2748.27</c:v>
                </c:pt>
                <c:pt idx="158">
                  <c:v>2681.44</c:v>
                </c:pt>
                <c:pt idx="159">
                  <c:v>2644.8</c:v>
                </c:pt>
                <c:pt idx="160">
                  <c:v>2656.44</c:v>
                </c:pt>
                <c:pt idx="161">
                  <c:v>2603.96</c:v>
                </c:pt>
                <c:pt idx="162">
                  <c:v>2560.15</c:v>
                </c:pt>
                <c:pt idx="163">
                  <c:v>2483.42</c:v>
                </c:pt>
                <c:pt idx="164">
                  <c:v>2532.92</c:v>
                </c:pt>
                <c:pt idx="165">
                  <c:v>2611.63</c:v>
                </c:pt>
                <c:pt idx="166">
                  <c:v>2614.8500000000022</c:v>
                </c:pt>
                <c:pt idx="167">
                  <c:v>2632.4300000000012</c:v>
                </c:pt>
                <c:pt idx="168">
                  <c:v>2593.3200000000002</c:v>
                </c:pt>
                <c:pt idx="169">
                  <c:v>2614.36</c:v>
                </c:pt>
                <c:pt idx="170">
                  <c:v>2613.3700000000022</c:v>
                </c:pt>
                <c:pt idx="171">
                  <c:v>2628.22</c:v>
                </c:pt>
                <c:pt idx="172">
                  <c:v>2596.29</c:v>
                </c:pt>
                <c:pt idx="173">
                  <c:v>2619.5500000000002</c:v>
                </c:pt>
                <c:pt idx="174">
                  <c:v>2615.59</c:v>
                </c:pt>
                <c:pt idx="175">
                  <c:v>2612.62</c:v>
                </c:pt>
                <c:pt idx="176">
                  <c:v>2625.74</c:v>
                </c:pt>
                <c:pt idx="177">
                  <c:v>2582.67</c:v>
                </c:pt>
                <c:pt idx="178">
                  <c:v>2564.11</c:v>
                </c:pt>
                <c:pt idx="179">
                  <c:v>2567.3300000000022</c:v>
                </c:pt>
                <c:pt idx="180">
                  <c:v>2571.29</c:v>
                </c:pt>
                <c:pt idx="181">
                  <c:v>2557.4299999999998</c:v>
                </c:pt>
                <c:pt idx="182">
                  <c:v>2518.3200000000002</c:v>
                </c:pt>
                <c:pt idx="183">
                  <c:v>2512.38</c:v>
                </c:pt>
                <c:pt idx="184">
                  <c:v>2452.9699999999998</c:v>
                </c:pt>
                <c:pt idx="185">
                  <c:v>2485.64</c:v>
                </c:pt>
                <c:pt idx="186">
                  <c:v>2459.65</c:v>
                </c:pt>
                <c:pt idx="187">
                  <c:v>2427.48</c:v>
                </c:pt>
                <c:pt idx="188">
                  <c:v>2452.48</c:v>
                </c:pt>
                <c:pt idx="189">
                  <c:v>2515.84</c:v>
                </c:pt>
                <c:pt idx="190">
                  <c:v>2505.1999999999998</c:v>
                </c:pt>
                <c:pt idx="191">
                  <c:v>2489.36</c:v>
                </c:pt>
                <c:pt idx="192">
                  <c:v>2516.8300000000022</c:v>
                </c:pt>
                <c:pt idx="193">
                  <c:v>2510.64</c:v>
                </c:pt>
                <c:pt idx="194">
                  <c:v>2523.7599999999998</c:v>
                </c:pt>
                <c:pt idx="195">
                  <c:v>2445.54</c:v>
                </c:pt>
                <c:pt idx="196">
                  <c:v>2407.92</c:v>
                </c:pt>
                <c:pt idx="197">
                  <c:v>2365.1</c:v>
                </c:pt>
                <c:pt idx="198">
                  <c:v>2398.02</c:v>
                </c:pt>
                <c:pt idx="199">
                  <c:v>2416.34</c:v>
                </c:pt>
                <c:pt idx="200">
                  <c:v>2381.19</c:v>
                </c:pt>
                <c:pt idx="201">
                  <c:v>2387.8700000000022</c:v>
                </c:pt>
                <c:pt idx="202">
                  <c:v>2452.7199999999998</c:v>
                </c:pt>
                <c:pt idx="203">
                  <c:v>2520.79</c:v>
                </c:pt>
                <c:pt idx="204">
                  <c:v>2516.09</c:v>
                </c:pt>
                <c:pt idx="205">
                  <c:v>2494.06</c:v>
                </c:pt>
                <c:pt idx="206">
                  <c:v>2504.21</c:v>
                </c:pt>
                <c:pt idx="207">
                  <c:v>2484.16</c:v>
                </c:pt>
                <c:pt idx="208">
                  <c:v>2436.14</c:v>
                </c:pt>
                <c:pt idx="209">
                  <c:v>2430.1999999999998</c:v>
                </c:pt>
                <c:pt idx="210">
                  <c:v>2448.02</c:v>
                </c:pt>
                <c:pt idx="211">
                  <c:v>2442.3300000000022</c:v>
                </c:pt>
                <c:pt idx="212">
                  <c:v>2454.9499999999998</c:v>
                </c:pt>
                <c:pt idx="213">
                  <c:v>2490.84</c:v>
                </c:pt>
                <c:pt idx="214">
                  <c:v>2502.23</c:v>
                </c:pt>
                <c:pt idx="215">
                  <c:v>2485.15</c:v>
                </c:pt>
                <c:pt idx="216">
                  <c:v>2440.84</c:v>
                </c:pt>
                <c:pt idx="217">
                  <c:v>2443.8100000000022</c:v>
                </c:pt>
                <c:pt idx="218">
                  <c:v>2488.61</c:v>
                </c:pt>
                <c:pt idx="219">
                  <c:v>2540.3500000000022</c:v>
                </c:pt>
                <c:pt idx="220">
                  <c:v>2535.4</c:v>
                </c:pt>
                <c:pt idx="221">
                  <c:v>2559.65</c:v>
                </c:pt>
                <c:pt idx="222">
                  <c:v>2545.0500000000002</c:v>
                </c:pt>
                <c:pt idx="223">
                  <c:v>2550.25</c:v>
                </c:pt>
                <c:pt idx="224">
                  <c:v>2565.3500000000022</c:v>
                </c:pt>
                <c:pt idx="225">
                  <c:v>2530.1999999999998</c:v>
                </c:pt>
                <c:pt idx="226">
                  <c:v>2539.36</c:v>
                </c:pt>
                <c:pt idx="227">
                  <c:v>2527.23</c:v>
                </c:pt>
                <c:pt idx="228">
                  <c:v>2533.17</c:v>
                </c:pt>
                <c:pt idx="229">
                  <c:v>2543.8100000000022</c:v>
                </c:pt>
                <c:pt idx="230">
                  <c:v>2535.15</c:v>
                </c:pt>
                <c:pt idx="231">
                  <c:v>2518.8100000000022</c:v>
                </c:pt>
                <c:pt idx="232">
                  <c:v>2559.65</c:v>
                </c:pt>
                <c:pt idx="233">
                  <c:v>2565.59</c:v>
                </c:pt>
                <c:pt idx="234">
                  <c:v>2579.6999999999998</c:v>
                </c:pt>
                <c:pt idx="235">
                  <c:v>2610.4</c:v>
                </c:pt>
                <c:pt idx="236">
                  <c:v>2602.48</c:v>
                </c:pt>
                <c:pt idx="237">
                  <c:v>2590.1</c:v>
                </c:pt>
                <c:pt idx="238">
                  <c:v>2596.7799999999997</c:v>
                </c:pt>
                <c:pt idx="239">
                  <c:v>2586.14</c:v>
                </c:pt>
                <c:pt idx="240">
                  <c:v>2622.2799999999997</c:v>
                </c:pt>
                <c:pt idx="241">
                  <c:v>2614.36</c:v>
                </c:pt>
                <c:pt idx="242">
                  <c:v>2593.8100000000022</c:v>
                </c:pt>
                <c:pt idx="243">
                  <c:v>2593.3200000000002</c:v>
                </c:pt>
                <c:pt idx="244">
                  <c:v>2626.73</c:v>
                </c:pt>
                <c:pt idx="245">
                  <c:v>2626.73</c:v>
                </c:pt>
                <c:pt idx="246">
                  <c:v>2629.46</c:v>
                </c:pt>
                <c:pt idx="247">
                  <c:v>2633.66</c:v>
                </c:pt>
                <c:pt idx="248">
                  <c:v>2621.29</c:v>
                </c:pt>
                <c:pt idx="249">
                  <c:v>2637.13</c:v>
                </c:pt>
                <c:pt idx="250">
                  <c:v>2625.5</c:v>
                </c:pt>
                <c:pt idx="251">
                  <c:v>2629.21</c:v>
                </c:pt>
                <c:pt idx="252">
                  <c:v>2633.66</c:v>
                </c:pt>
                <c:pt idx="253">
                  <c:v>2610.64</c:v>
                </c:pt>
                <c:pt idx="254">
                  <c:v>2573.5100000000002</c:v>
                </c:pt>
                <c:pt idx="255">
                  <c:v>2566.09</c:v>
                </c:pt>
                <c:pt idx="256">
                  <c:v>2522.77</c:v>
                </c:pt>
                <c:pt idx="257">
                  <c:v>2509.4100000000012</c:v>
                </c:pt>
                <c:pt idx="258">
                  <c:v>2470.3000000000002</c:v>
                </c:pt>
                <c:pt idx="259">
                  <c:v>2498.7599999999998</c:v>
                </c:pt>
                <c:pt idx="260">
                  <c:v>2501.4899999999998</c:v>
                </c:pt>
                <c:pt idx="261">
                  <c:v>2483.9100000000012</c:v>
                </c:pt>
                <c:pt idx="262">
                  <c:v>2490.59</c:v>
                </c:pt>
                <c:pt idx="263">
                  <c:v>2508.9100000000012</c:v>
                </c:pt>
                <c:pt idx="264">
                  <c:v>2623.51</c:v>
                </c:pt>
                <c:pt idx="265">
                  <c:v>2646.7799999999997</c:v>
                </c:pt>
                <c:pt idx="266">
                  <c:v>2629.21</c:v>
                </c:pt>
                <c:pt idx="267">
                  <c:v>2603.2199999999998</c:v>
                </c:pt>
                <c:pt idx="268">
                  <c:v>2619.06</c:v>
                </c:pt>
                <c:pt idx="269">
                  <c:v>2643.07</c:v>
                </c:pt>
                <c:pt idx="270">
                  <c:v>2659.4100000000012</c:v>
                </c:pt>
                <c:pt idx="271">
                  <c:v>2654.46</c:v>
                </c:pt>
                <c:pt idx="272">
                  <c:v>2662.62</c:v>
                </c:pt>
                <c:pt idx="273">
                  <c:v>2713.12</c:v>
                </c:pt>
                <c:pt idx="274">
                  <c:v>2736.3900000000012</c:v>
                </c:pt>
                <c:pt idx="275">
                  <c:v>2730.69</c:v>
                </c:pt>
                <c:pt idx="276">
                  <c:v>2772.2799999999997</c:v>
                </c:pt>
                <c:pt idx="277">
                  <c:v>2788.3700000000022</c:v>
                </c:pt>
                <c:pt idx="278">
                  <c:v>2830.94</c:v>
                </c:pt>
                <c:pt idx="279">
                  <c:v>2810.64</c:v>
                </c:pt>
                <c:pt idx="280">
                  <c:v>2830.69</c:v>
                </c:pt>
                <c:pt idx="281">
                  <c:v>2902.23</c:v>
                </c:pt>
                <c:pt idx="282">
                  <c:v>2874.75</c:v>
                </c:pt>
                <c:pt idx="283">
                  <c:v>2909.16</c:v>
                </c:pt>
                <c:pt idx="284">
                  <c:v>2877.23</c:v>
                </c:pt>
                <c:pt idx="285">
                  <c:v>2934.65</c:v>
                </c:pt>
                <c:pt idx="286">
                  <c:v>2932.18</c:v>
                </c:pt>
                <c:pt idx="287">
                  <c:v>2899.01</c:v>
                </c:pt>
                <c:pt idx="288">
                  <c:v>2891.8300000000022</c:v>
                </c:pt>
                <c:pt idx="289">
                  <c:v>2889.36</c:v>
                </c:pt>
                <c:pt idx="290">
                  <c:v>2887.8700000000022</c:v>
                </c:pt>
                <c:pt idx="291">
                  <c:v>2864.6</c:v>
                </c:pt>
                <c:pt idx="292">
                  <c:v>2889.11</c:v>
                </c:pt>
                <c:pt idx="293">
                  <c:v>2882.18</c:v>
                </c:pt>
                <c:pt idx="294">
                  <c:v>2909.9</c:v>
                </c:pt>
                <c:pt idx="295">
                  <c:v>2914.11</c:v>
                </c:pt>
                <c:pt idx="296">
                  <c:v>2972.52</c:v>
                </c:pt>
                <c:pt idx="297">
                  <c:v>2973.27</c:v>
                </c:pt>
                <c:pt idx="298">
                  <c:v>2963.3700000000022</c:v>
                </c:pt>
                <c:pt idx="299">
                  <c:v>2955.2</c:v>
                </c:pt>
                <c:pt idx="300">
                  <c:v>2939.36</c:v>
                </c:pt>
                <c:pt idx="301">
                  <c:v>2922.52</c:v>
                </c:pt>
                <c:pt idx="302">
                  <c:v>2955.2</c:v>
                </c:pt>
                <c:pt idx="303">
                  <c:v>2952.23</c:v>
                </c:pt>
                <c:pt idx="304">
                  <c:v>2948.27</c:v>
                </c:pt>
                <c:pt idx="305">
                  <c:v>2929.9500000000012</c:v>
                </c:pt>
                <c:pt idx="306">
                  <c:v>2867.82</c:v>
                </c:pt>
                <c:pt idx="307">
                  <c:v>2872.03</c:v>
                </c:pt>
                <c:pt idx="308">
                  <c:v>2855.4500000000012</c:v>
                </c:pt>
                <c:pt idx="309">
                  <c:v>2858.9100000000012</c:v>
                </c:pt>
                <c:pt idx="310">
                  <c:v>2865.84</c:v>
                </c:pt>
                <c:pt idx="311">
                  <c:v>2914.8500000000022</c:v>
                </c:pt>
                <c:pt idx="312">
                  <c:v>2917.57</c:v>
                </c:pt>
                <c:pt idx="313">
                  <c:v>2913.86</c:v>
                </c:pt>
                <c:pt idx="314">
                  <c:v>2881.19</c:v>
                </c:pt>
                <c:pt idx="315">
                  <c:v>2945.05</c:v>
                </c:pt>
                <c:pt idx="316">
                  <c:v>2926.73</c:v>
                </c:pt>
                <c:pt idx="317">
                  <c:v>2924.5</c:v>
                </c:pt>
                <c:pt idx="318">
                  <c:v>2896.7799999999997</c:v>
                </c:pt>
                <c:pt idx="319">
                  <c:v>2918.56</c:v>
                </c:pt>
                <c:pt idx="320">
                  <c:v>2873.02</c:v>
                </c:pt>
                <c:pt idx="321">
                  <c:v>2874.5</c:v>
                </c:pt>
                <c:pt idx="322">
                  <c:v>2905.4500000000012</c:v>
                </c:pt>
                <c:pt idx="323">
                  <c:v>2920.79</c:v>
                </c:pt>
                <c:pt idx="324">
                  <c:v>2933.17</c:v>
                </c:pt>
                <c:pt idx="325">
                  <c:v>2986.88</c:v>
                </c:pt>
                <c:pt idx="326">
                  <c:v>3004.46</c:v>
                </c:pt>
                <c:pt idx="327">
                  <c:v>2999.2599999999998</c:v>
                </c:pt>
                <c:pt idx="328">
                  <c:v>2965.59</c:v>
                </c:pt>
                <c:pt idx="329">
                  <c:v>2927.72</c:v>
                </c:pt>
                <c:pt idx="330">
                  <c:v>2930.4500000000012</c:v>
                </c:pt>
                <c:pt idx="331">
                  <c:v>2949.5</c:v>
                </c:pt>
                <c:pt idx="332">
                  <c:v>2921.04</c:v>
                </c:pt>
                <c:pt idx="333">
                  <c:v>2912.38</c:v>
                </c:pt>
                <c:pt idx="334">
                  <c:v>2876.98</c:v>
                </c:pt>
                <c:pt idx="335">
                  <c:v>2887.8700000000022</c:v>
                </c:pt>
                <c:pt idx="336">
                  <c:v>2930.2</c:v>
                </c:pt>
                <c:pt idx="337">
                  <c:v>2938.61</c:v>
                </c:pt>
                <c:pt idx="338">
                  <c:v>2938.86</c:v>
                </c:pt>
                <c:pt idx="339">
                  <c:v>2941.64</c:v>
                </c:pt>
                <c:pt idx="340">
                  <c:v>2917.4900000000002</c:v>
                </c:pt>
                <c:pt idx="341">
                  <c:v>2930.9</c:v>
                </c:pt>
                <c:pt idx="342">
                  <c:v>2971.15</c:v>
                </c:pt>
                <c:pt idx="343">
                  <c:v>2920.17</c:v>
                </c:pt>
                <c:pt idx="344">
                  <c:v>2924.42</c:v>
                </c:pt>
                <c:pt idx="345">
                  <c:v>2886.8500000000022</c:v>
                </c:pt>
                <c:pt idx="346">
                  <c:v>2865.38</c:v>
                </c:pt>
                <c:pt idx="347">
                  <c:v>2894.01</c:v>
                </c:pt>
                <c:pt idx="348">
                  <c:v>2886.63</c:v>
                </c:pt>
                <c:pt idx="349">
                  <c:v>2892.22</c:v>
                </c:pt>
                <c:pt idx="350">
                  <c:v>2906.08</c:v>
                </c:pt>
                <c:pt idx="351">
                  <c:v>2910.3300000000022</c:v>
                </c:pt>
                <c:pt idx="352">
                  <c:v>2900.04</c:v>
                </c:pt>
                <c:pt idx="353">
                  <c:v>2913.9100000000012</c:v>
                </c:pt>
                <c:pt idx="354">
                  <c:v>2958.86</c:v>
                </c:pt>
                <c:pt idx="355">
                  <c:v>2969.59</c:v>
                </c:pt>
                <c:pt idx="356">
                  <c:v>3000.4500000000012</c:v>
                </c:pt>
                <c:pt idx="357">
                  <c:v>3027.5</c:v>
                </c:pt>
                <c:pt idx="358">
                  <c:v>3035.3300000000022</c:v>
                </c:pt>
                <c:pt idx="359">
                  <c:v>3027.9500000000012</c:v>
                </c:pt>
                <c:pt idx="360">
                  <c:v>3005.3700000000022</c:v>
                </c:pt>
                <c:pt idx="361">
                  <c:v>2994.86</c:v>
                </c:pt>
                <c:pt idx="362">
                  <c:v>2976.74</c:v>
                </c:pt>
                <c:pt idx="363">
                  <c:v>2975.4</c:v>
                </c:pt>
                <c:pt idx="364">
                  <c:v>2985.9100000000012</c:v>
                </c:pt>
                <c:pt idx="365">
                  <c:v>2961.9900000000002</c:v>
                </c:pt>
                <c:pt idx="366">
                  <c:v>2965.12</c:v>
                </c:pt>
                <c:pt idx="367">
                  <c:v>3000.4500000000012</c:v>
                </c:pt>
                <c:pt idx="368">
                  <c:v>2993.96</c:v>
                </c:pt>
                <c:pt idx="369">
                  <c:v>2986.8100000000022</c:v>
                </c:pt>
                <c:pt idx="370">
                  <c:v>2955.5</c:v>
                </c:pt>
                <c:pt idx="371">
                  <c:v>2953.94</c:v>
                </c:pt>
                <c:pt idx="372">
                  <c:v>2965.56</c:v>
                </c:pt>
                <c:pt idx="373">
                  <c:v>2913.01</c:v>
                </c:pt>
                <c:pt idx="374">
                  <c:v>2910.11</c:v>
                </c:pt>
                <c:pt idx="375">
                  <c:v>2913.01</c:v>
                </c:pt>
                <c:pt idx="376">
                  <c:v>2934.9300000000012</c:v>
                </c:pt>
                <c:pt idx="377">
                  <c:v>2906.75</c:v>
                </c:pt>
                <c:pt idx="378">
                  <c:v>2958.4100000000012</c:v>
                </c:pt>
                <c:pt idx="379">
                  <c:v>2972.72</c:v>
                </c:pt>
                <c:pt idx="380">
                  <c:v>2934.7</c:v>
                </c:pt>
                <c:pt idx="381">
                  <c:v>2932.4700000000012</c:v>
                </c:pt>
                <c:pt idx="382">
                  <c:v>2961.9900000000002</c:v>
                </c:pt>
                <c:pt idx="383">
                  <c:v>2947.23</c:v>
                </c:pt>
                <c:pt idx="384">
                  <c:v>2944.77</c:v>
                </c:pt>
                <c:pt idx="385">
                  <c:v>2959.75</c:v>
                </c:pt>
                <c:pt idx="386">
                  <c:v>2980.77</c:v>
                </c:pt>
                <c:pt idx="387">
                  <c:v>2990.61</c:v>
                </c:pt>
                <c:pt idx="388">
                  <c:v>2983.9</c:v>
                </c:pt>
                <c:pt idx="389">
                  <c:v>2978.7599999999998</c:v>
                </c:pt>
                <c:pt idx="390">
                  <c:v>3016.32</c:v>
                </c:pt>
                <c:pt idx="391">
                  <c:v>3016.32</c:v>
                </c:pt>
                <c:pt idx="392">
                  <c:v>3012.9700000000012</c:v>
                </c:pt>
                <c:pt idx="393">
                  <c:v>2983.23</c:v>
                </c:pt>
                <c:pt idx="394">
                  <c:v>2966.23</c:v>
                </c:pt>
                <c:pt idx="395">
                  <c:v>2980.1</c:v>
                </c:pt>
                <c:pt idx="396">
                  <c:v>2972.5</c:v>
                </c:pt>
                <c:pt idx="397">
                  <c:v>2985.24</c:v>
                </c:pt>
                <c:pt idx="398">
                  <c:v>3016.32</c:v>
                </c:pt>
                <c:pt idx="399">
                  <c:v>3024.82</c:v>
                </c:pt>
                <c:pt idx="400">
                  <c:v>3017.67</c:v>
                </c:pt>
                <c:pt idx="401">
                  <c:v>3006.2599999999998</c:v>
                </c:pt>
                <c:pt idx="402">
                  <c:v>2989.04</c:v>
                </c:pt>
                <c:pt idx="403">
                  <c:v>3027.2799999999997</c:v>
                </c:pt>
                <c:pt idx="404">
                  <c:v>3026.61</c:v>
                </c:pt>
                <c:pt idx="405">
                  <c:v>3013.86</c:v>
                </c:pt>
                <c:pt idx="406">
                  <c:v>2996.2</c:v>
                </c:pt>
                <c:pt idx="407">
                  <c:v>3001.34</c:v>
                </c:pt>
                <c:pt idx="408">
                  <c:v>3008.72</c:v>
                </c:pt>
                <c:pt idx="409">
                  <c:v>3005.3700000000022</c:v>
                </c:pt>
                <c:pt idx="410">
                  <c:v>2998.4300000000012</c:v>
                </c:pt>
                <c:pt idx="411">
                  <c:v>2968.02</c:v>
                </c:pt>
                <c:pt idx="412">
                  <c:v>2898.03</c:v>
                </c:pt>
                <c:pt idx="413">
                  <c:v>2913.69</c:v>
                </c:pt>
                <c:pt idx="414">
                  <c:v>3001.79</c:v>
                </c:pt>
                <c:pt idx="415">
                  <c:v>3007.38</c:v>
                </c:pt>
                <c:pt idx="416">
                  <c:v>3040.25</c:v>
                </c:pt>
                <c:pt idx="417">
                  <c:v>3039.36</c:v>
                </c:pt>
                <c:pt idx="418">
                  <c:v>3026.16</c:v>
                </c:pt>
                <c:pt idx="419">
                  <c:v>3055.23</c:v>
                </c:pt>
                <c:pt idx="420">
                  <c:v>3049.64</c:v>
                </c:pt>
                <c:pt idx="421">
                  <c:v>3043.6</c:v>
                </c:pt>
                <c:pt idx="422">
                  <c:v>3017.67</c:v>
                </c:pt>
                <c:pt idx="423">
                  <c:v>3008.5</c:v>
                </c:pt>
                <c:pt idx="424">
                  <c:v>3008.5</c:v>
                </c:pt>
                <c:pt idx="425">
                  <c:v>3011.63</c:v>
                </c:pt>
                <c:pt idx="426">
                  <c:v>3007.16</c:v>
                </c:pt>
                <c:pt idx="427">
                  <c:v>2982.56</c:v>
                </c:pt>
                <c:pt idx="428">
                  <c:v>2987.03</c:v>
                </c:pt>
                <c:pt idx="429">
                  <c:v>3007.8300000000022</c:v>
                </c:pt>
                <c:pt idx="430">
                  <c:v>2985.69</c:v>
                </c:pt>
                <c:pt idx="431">
                  <c:v>3015.21</c:v>
                </c:pt>
                <c:pt idx="432">
                  <c:v>3013.19</c:v>
                </c:pt>
                <c:pt idx="433">
                  <c:v>3017.8900000000012</c:v>
                </c:pt>
                <c:pt idx="434">
                  <c:v>3024.3700000000022</c:v>
                </c:pt>
                <c:pt idx="435">
                  <c:v>3019.23</c:v>
                </c:pt>
                <c:pt idx="436">
                  <c:v>3010.51</c:v>
                </c:pt>
                <c:pt idx="437">
                  <c:v>3029.07</c:v>
                </c:pt>
                <c:pt idx="438">
                  <c:v>3021.02</c:v>
                </c:pt>
                <c:pt idx="439">
                  <c:v>3017.22</c:v>
                </c:pt>
                <c:pt idx="440">
                  <c:v>3006.04</c:v>
                </c:pt>
                <c:pt idx="441">
                  <c:v>3016.77</c:v>
                </c:pt>
                <c:pt idx="442">
                  <c:v>3018.34</c:v>
                </c:pt>
                <c:pt idx="443">
                  <c:v>3012.52</c:v>
                </c:pt>
                <c:pt idx="444">
                  <c:v>2984.79</c:v>
                </c:pt>
                <c:pt idx="445">
                  <c:v>2961.7599999999998</c:v>
                </c:pt>
                <c:pt idx="446">
                  <c:v>2942.75</c:v>
                </c:pt>
                <c:pt idx="447">
                  <c:v>2963.77</c:v>
                </c:pt>
                <c:pt idx="448">
                  <c:v>2946.3300000000022</c:v>
                </c:pt>
                <c:pt idx="449">
                  <c:v>2976.52</c:v>
                </c:pt>
                <c:pt idx="450">
                  <c:v>2983.68</c:v>
                </c:pt>
                <c:pt idx="451">
                  <c:v>3019.4500000000012</c:v>
                </c:pt>
                <c:pt idx="452">
                  <c:v>3041.3700000000022</c:v>
                </c:pt>
                <c:pt idx="453">
                  <c:v>3061.72</c:v>
                </c:pt>
                <c:pt idx="454">
                  <c:v>3053</c:v>
                </c:pt>
                <c:pt idx="455">
                  <c:v>3077.15</c:v>
                </c:pt>
                <c:pt idx="456">
                  <c:v>3060.38</c:v>
                </c:pt>
                <c:pt idx="457">
                  <c:v>3039.8</c:v>
                </c:pt>
                <c:pt idx="458">
                  <c:v>3040.92</c:v>
                </c:pt>
                <c:pt idx="459">
                  <c:v>3016.32</c:v>
                </c:pt>
                <c:pt idx="460">
                  <c:v>3004.92</c:v>
                </c:pt>
                <c:pt idx="461">
                  <c:v>3045.62</c:v>
                </c:pt>
                <c:pt idx="462">
                  <c:v>3061.94</c:v>
                </c:pt>
                <c:pt idx="463">
                  <c:v>3071.7799999999997</c:v>
                </c:pt>
                <c:pt idx="464">
                  <c:v>3069.1</c:v>
                </c:pt>
                <c:pt idx="465">
                  <c:v>3056.3500000000022</c:v>
                </c:pt>
                <c:pt idx="466">
                  <c:v>3045.62</c:v>
                </c:pt>
                <c:pt idx="467">
                  <c:v>3031.3100000000022</c:v>
                </c:pt>
                <c:pt idx="468">
                  <c:v>3038.46</c:v>
                </c:pt>
                <c:pt idx="469">
                  <c:v>3054.11</c:v>
                </c:pt>
                <c:pt idx="470">
                  <c:v>3045.62</c:v>
                </c:pt>
                <c:pt idx="471">
                  <c:v>3042.2599999999998</c:v>
                </c:pt>
                <c:pt idx="472">
                  <c:v>3054.11</c:v>
                </c:pt>
                <c:pt idx="473">
                  <c:v>3065.3</c:v>
                </c:pt>
                <c:pt idx="474">
                  <c:v>3063.51</c:v>
                </c:pt>
                <c:pt idx="475">
                  <c:v>2943.2</c:v>
                </c:pt>
                <c:pt idx="476">
                  <c:v>2972.72</c:v>
                </c:pt>
                <c:pt idx="477">
                  <c:v>2931.57</c:v>
                </c:pt>
                <c:pt idx="478">
                  <c:v>2930.01</c:v>
                </c:pt>
                <c:pt idx="479">
                  <c:v>2932.69</c:v>
                </c:pt>
                <c:pt idx="480">
                  <c:v>2902.73</c:v>
                </c:pt>
                <c:pt idx="481">
                  <c:v>2902.06</c:v>
                </c:pt>
                <c:pt idx="482">
                  <c:v>2916.14</c:v>
                </c:pt>
                <c:pt idx="483">
                  <c:v>2900.04</c:v>
                </c:pt>
                <c:pt idx="484">
                  <c:v>2894.68</c:v>
                </c:pt>
                <c:pt idx="485">
                  <c:v>2935.38</c:v>
                </c:pt>
                <c:pt idx="486">
                  <c:v>2929.56</c:v>
                </c:pt>
                <c:pt idx="487">
                  <c:v>2911.67</c:v>
                </c:pt>
                <c:pt idx="488">
                  <c:v>2889.09</c:v>
                </c:pt>
                <c:pt idx="489">
                  <c:v>2886.4</c:v>
                </c:pt>
                <c:pt idx="490">
                  <c:v>2871.65</c:v>
                </c:pt>
                <c:pt idx="491">
                  <c:v>2863.82</c:v>
                </c:pt>
                <c:pt idx="492">
                  <c:v>2865.38</c:v>
                </c:pt>
                <c:pt idx="493">
                  <c:v>2895.13</c:v>
                </c:pt>
                <c:pt idx="494">
                  <c:v>2914.36</c:v>
                </c:pt>
                <c:pt idx="495">
                  <c:v>2919.05</c:v>
                </c:pt>
                <c:pt idx="496">
                  <c:v>2902.2799999999997</c:v>
                </c:pt>
                <c:pt idx="497">
                  <c:v>2908.09</c:v>
                </c:pt>
                <c:pt idx="498">
                  <c:v>2914.36</c:v>
                </c:pt>
                <c:pt idx="499">
                  <c:v>2934.48</c:v>
                </c:pt>
                <c:pt idx="500">
                  <c:v>3022.58</c:v>
                </c:pt>
                <c:pt idx="501">
                  <c:v>3050.98</c:v>
                </c:pt>
                <c:pt idx="502">
                  <c:v>3082.96</c:v>
                </c:pt>
                <c:pt idx="503">
                  <c:v>3101.52</c:v>
                </c:pt>
                <c:pt idx="504">
                  <c:v>3163.9100000000012</c:v>
                </c:pt>
                <c:pt idx="505">
                  <c:v>3168.8300000000022</c:v>
                </c:pt>
                <c:pt idx="506">
                  <c:v>3172.4100000000012</c:v>
                </c:pt>
                <c:pt idx="507">
                  <c:v>3201.48</c:v>
                </c:pt>
                <c:pt idx="508">
                  <c:v>3200.13</c:v>
                </c:pt>
                <c:pt idx="509">
                  <c:v>3204.8300000000022</c:v>
                </c:pt>
                <c:pt idx="510">
                  <c:v>3203.94</c:v>
                </c:pt>
                <c:pt idx="511">
                  <c:v>3209.53</c:v>
                </c:pt>
                <c:pt idx="512">
                  <c:v>3199.46</c:v>
                </c:pt>
                <c:pt idx="513">
                  <c:v>3185.6</c:v>
                </c:pt>
                <c:pt idx="514">
                  <c:v>3246.2</c:v>
                </c:pt>
                <c:pt idx="515">
                  <c:v>3258.5</c:v>
                </c:pt>
                <c:pt idx="516">
                  <c:v>3249.55</c:v>
                </c:pt>
                <c:pt idx="517">
                  <c:v>3264.98</c:v>
                </c:pt>
                <c:pt idx="518">
                  <c:v>3254.02</c:v>
                </c:pt>
                <c:pt idx="519">
                  <c:v>3223.3900000000012</c:v>
                </c:pt>
                <c:pt idx="520">
                  <c:v>3255.8100000000022</c:v>
                </c:pt>
                <c:pt idx="521">
                  <c:v>3226.74</c:v>
                </c:pt>
                <c:pt idx="522">
                  <c:v>3232.7799999999997</c:v>
                </c:pt>
                <c:pt idx="523">
                  <c:v>3240.61</c:v>
                </c:pt>
                <c:pt idx="524">
                  <c:v>3272.14</c:v>
                </c:pt>
                <c:pt idx="525">
                  <c:v>3224.96</c:v>
                </c:pt>
                <c:pt idx="526">
                  <c:v>3244.86</c:v>
                </c:pt>
                <c:pt idx="527">
                  <c:v>3223.3900000000012</c:v>
                </c:pt>
                <c:pt idx="528">
                  <c:v>3234.12</c:v>
                </c:pt>
                <c:pt idx="529">
                  <c:v>3272.8100000000022</c:v>
                </c:pt>
                <c:pt idx="530">
                  <c:v>3257.6</c:v>
                </c:pt>
                <c:pt idx="531">
                  <c:v>3255.59</c:v>
                </c:pt>
                <c:pt idx="532">
                  <c:v>3225.4</c:v>
                </c:pt>
                <c:pt idx="533">
                  <c:v>3245.08</c:v>
                </c:pt>
                <c:pt idx="534">
                  <c:v>3251.57</c:v>
                </c:pt>
                <c:pt idx="535">
                  <c:v>3276.8300000000022</c:v>
                </c:pt>
                <c:pt idx="536">
                  <c:v>3246.65</c:v>
                </c:pt>
                <c:pt idx="537">
                  <c:v>3245.9700000000012</c:v>
                </c:pt>
                <c:pt idx="538">
                  <c:v>3224.73</c:v>
                </c:pt>
                <c:pt idx="539">
                  <c:v>3230.32</c:v>
                </c:pt>
                <c:pt idx="540">
                  <c:v>3280.63</c:v>
                </c:pt>
                <c:pt idx="541">
                  <c:v>3280.19</c:v>
                </c:pt>
                <c:pt idx="542">
                  <c:v>3282.42</c:v>
                </c:pt>
                <c:pt idx="543">
                  <c:v>3257.8300000000022</c:v>
                </c:pt>
                <c:pt idx="544">
                  <c:v>3283.32</c:v>
                </c:pt>
                <c:pt idx="545">
                  <c:v>3269.4500000000012</c:v>
                </c:pt>
                <c:pt idx="546">
                  <c:v>3267.67</c:v>
                </c:pt>
                <c:pt idx="547">
                  <c:v>3275.27</c:v>
                </c:pt>
                <c:pt idx="548">
                  <c:v>3290.25</c:v>
                </c:pt>
                <c:pt idx="549">
                  <c:v>3268.56</c:v>
                </c:pt>
                <c:pt idx="550">
                  <c:v>3241.5</c:v>
                </c:pt>
                <c:pt idx="551">
                  <c:v>3221.6</c:v>
                </c:pt>
                <c:pt idx="552">
                  <c:v>3215.12</c:v>
                </c:pt>
                <c:pt idx="553">
                  <c:v>3230.9900000000002</c:v>
                </c:pt>
                <c:pt idx="554">
                  <c:v>3208.63</c:v>
                </c:pt>
                <c:pt idx="555">
                  <c:v>3208.63</c:v>
                </c:pt>
                <c:pt idx="556">
                  <c:v>3235.9100000000012</c:v>
                </c:pt>
                <c:pt idx="557">
                  <c:v>3236.36</c:v>
                </c:pt>
                <c:pt idx="558">
                  <c:v>3256.04</c:v>
                </c:pt>
                <c:pt idx="559">
                  <c:v>3254.25</c:v>
                </c:pt>
                <c:pt idx="560">
                  <c:v>3261.4</c:v>
                </c:pt>
                <c:pt idx="561">
                  <c:v>3276.3900000000012</c:v>
                </c:pt>
                <c:pt idx="562">
                  <c:v>3272.14</c:v>
                </c:pt>
                <c:pt idx="563">
                  <c:v>3260.96</c:v>
                </c:pt>
                <c:pt idx="564">
                  <c:v>3259.3900000000012</c:v>
                </c:pt>
                <c:pt idx="565">
                  <c:v>3267.67</c:v>
                </c:pt>
                <c:pt idx="566">
                  <c:v>3231.44</c:v>
                </c:pt>
                <c:pt idx="567">
                  <c:v>3235.24</c:v>
                </c:pt>
                <c:pt idx="568">
                  <c:v>3235.4700000000012</c:v>
                </c:pt>
                <c:pt idx="569">
                  <c:v>3249.3300000000022</c:v>
                </c:pt>
                <c:pt idx="570">
                  <c:v>3234.12</c:v>
                </c:pt>
                <c:pt idx="571">
                  <c:v>3249.11</c:v>
                </c:pt>
                <c:pt idx="572">
                  <c:v>3275.4900000000002</c:v>
                </c:pt>
                <c:pt idx="573">
                  <c:v>3213.55</c:v>
                </c:pt>
                <c:pt idx="574">
                  <c:v>3181.3500000000022</c:v>
                </c:pt>
                <c:pt idx="575">
                  <c:v>3224.96</c:v>
                </c:pt>
                <c:pt idx="576">
                  <c:v>3255.3700000000022</c:v>
                </c:pt>
                <c:pt idx="577">
                  <c:v>3269.9</c:v>
                </c:pt>
                <c:pt idx="578">
                  <c:v>3306.13</c:v>
                </c:pt>
                <c:pt idx="579">
                  <c:v>3353.7599999999998</c:v>
                </c:pt>
                <c:pt idx="580">
                  <c:v>3366.5</c:v>
                </c:pt>
                <c:pt idx="581">
                  <c:v>3336.3100000000022</c:v>
                </c:pt>
                <c:pt idx="582">
                  <c:v>3343.25</c:v>
                </c:pt>
                <c:pt idx="583">
                  <c:v>3338.77</c:v>
                </c:pt>
                <c:pt idx="584">
                  <c:v>3348.61</c:v>
                </c:pt>
                <c:pt idx="585">
                  <c:v>3324.46</c:v>
                </c:pt>
                <c:pt idx="586">
                  <c:v>3304.56</c:v>
                </c:pt>
                <c:pt idx="587">
                  <c:v>3307.92</c:v>
                </c:pt>
                <c:pt idx="588">
                  <c:v>3333.18</c:v>
                </c:pt>
                <c:pt idx="589">
                  <c:v>3359.12</c:v>
                </c:pt>
                <c:pt idx="590">
                  <c:v>3336.09</c:v>
                </c:pt>
                <c:pt idx="591">
                  <c:v>3378.13</c:v>
                </c:pt>
                <c:pt idx="592">
                  <c:v>3359.3500000000022</c:v>
                </c:pt>
                <c:pt idx="593">
                  <c:v>3369.4100000000012</c:v>
                </c:pt>
                <c:pt idx="594">
                  <c:v>3363.3700000000022</c:v>
                </c:pt>
                <c:pt idx="595">
                  <c:v>3369.4100000000012</c:v>
                </c:pt>
                <c:pt idx="596">
                  <c:v>3397.58</c:v>
                </c:pt>
                <c:pt idx="597">
                  <c:v>3385.12</c:v>
                </c:pt>
                <c:pt idx="598">
                  <c:v>3391.98</c:v>
                </c:pt>
                <c:pt idx="599">
                  <c:v>3368.88</c:v>
                </c:pt>
                <c:pt idx="600">
                  <c:v>3353.09</c:v>
                </c:pt>
                <c:pt idx="601">
                  <c:v>3376.03</c:v>
                </c:pt>
                <c:pt idx="602">
                  <c:v>3397.9900000000002</c:v>
                </c:pt>
                <c:pt idx="603">
                  <c:v>3393.84</c:v>
                </c:pt>
                <c:pt idx="604">
                  <c:v>3378.71</c:v>
                </c:pt>
                <c:pt idx="605">
                  <c:v>3386.77</c:v>
                </c:pt>
                <c:pt idx="606">
                  <c:v>3364.21</c:v>
                </c:pt>
                <c:pt idx="607">
                  <c:v>3370.44</c:v>
                </c:pt>
                <c:pt idx="608">
                  <c:v>3398.4300000000012</c:v>
                </c:pt>
                <c:pt idx="609">
                  <c:v>3396.88</c:v>
                </c:pt>
                <c:pt idx="610">
                  <c:v>3413.21</c:v>
                </c:pt>
                <c:pt idx="611">
                  <c:v>3396.1</c:v>
                </c:pt>
                <c:pt idx="612">
                  <c:v>3406.9900000000002</c:v>
                </c:pt>
                <c:pt idx="613">
                  <c:v>3399.73</c:v>
                </c:pt>
                <c:pt idx="614">
                  <c:v>3398.69</c:v>
                </c:pt>
                <c:pt idx="615">
                  <c:v>3404.13</c:v>
                </c:pt>
                <c:pt idx="616">
                  <c:v>3369.92</c:v>
                </c:pt>
                <c:pt idx="617">
                  <c:v>3343.22</c:v>
                </c:pt>
                <c:pt idx="618">
                  <c:v>3351.51</c:v>
                </c:pt>
                <c:pt idx="619">
                  <c:v>3354.36</c:v>
                </c:pt>
                <c:pt idx="620">
                  <c:v>3354.9</c:v>
                </c:pt>
                <c:pt idx="621">
                  <c:v>3329.4900000000002</c:v>
                </c:pt>
                <c:pt idx="622">
                  <c:v>3287.7599999999998</c:v>
                </c:pt>
                <c:pt idx="623">
                  <c:v>3274.12</c:v>
                </c:pt>
                <c:pt idx="624">
                  <c:v>3285.3500000000022</c:v>
                </c:pt>
                <c:pt idx="625">
                  <c:v>3280.8</c:v>
                </c:pt>
                <c:pt idx="626">
                  <c:v>3285.62</c:v>
                </c:pt>
                <c:pt idx="627">
                  <c:v>3290.7</c:v>
                </c:pt>
                <c:pt idx="628">
                  <c:v>3284.01</c:v>
                </c:pt>
                <c:pt idx="629">
                  <c:v>3282.4100000000012</c:v>
                </c:pt>
                <c:pt idx="630">
                  <c:v>3319.86</c:v>
                </c:pt>
                <c:pt idx="631">
                  <c:v>3318.52</c:v>
                </c:pt>
                <c:pt idx="632">
                  <c:v>3354.1</c:v>
                </c:pt>
                <c:pt idx="633">
                  <c:v>3330.29</c:v>
                </c:pt>
                <c:pt idx="634">
                  <c:v>3339.2</c:v>
                </c:pt>
                <c:pt idx="635">
                  <c:v>3295.17</c:v>
                </c:pt>
                <c:pt idx="636">
                  <c:v>3293.2799999999997</c:v>
                </c:pt>
                <c:pt idx="637">
                  <c:v>3324.08</c:v>
                </c:pt>
                <c:pt idx="638">
                  <c:v>3330.56</c:v>
                </c:pt>
                <c:pt idx="639">
                  <c:v>3337.3100000000022</c:v>
                </c:pt>
                <c:pt idx="640">
                  <c:v>3358.3900000000012</c:v>
                </c:pt>
                <c:pt idx="641">
                  <c:v>3345.42</c:v>
                </c:pt>
                <c:pt idx="642">
                  <c:v>3361.63</c:v>
                </c:pt>
                <c:pt idx="643">
                  <c:v>3331.64</c:v>
                </c:pt>
                <c:pt idx="644">
                  <c:v>3303</c:v>
                </c:pt>
                <c:pt idx="645">
                  <c:v>3308.4100000000012</c:v>
                </c:pt>
                <c:pt idx="646">
                  <c:v>3277.61</c:v>
                </c:pt>
                <c:pt idx="647">
                  <c:v>3290.04</c:v>
                </c:pt>
                <c:pt idx="648">
                  <c:v>3285.71</c:v>
                </c:pt>
                <c:pt idx="649">
                  <c:v>3282.2</c:v>
                </c:pt>
                <c:pt idx="650">
                  <c:v>3334.07</c:v>
                </c:pt>
                <c:pt idx="651">
                  <c:v>3379.19</c:v>
                </c:pt>
                <c:pt idx="652">
                  <c:v>3391.8900000000012</c:v>
                </c:pt>
                <c:pt idx="653">
                  <c:v>3393.7799999999997</c:v>
                </c:pt>
                <c:pt idx="654">
                  <c:v>3395.4</c:v>
                </c:pt>
                <c:pt idx="655">
                  <c:v>3384.32</c:v>
                </c:pt>
                <c:pt idx="656">
                  <c:v>3365.14</c:v>
                </c:pt>
                <c:pt idx="657">
                  <c:v>3340.56</c:v>
                </c:pt>
                <c:pt idx="658">
                  <c:v>3332.18</c:v>
                </c:pt>
                <c:pt idx="659">
                  <c:v>3337.58</c:v>
                </c:pt>
                <c:pt idx="660">
                  <c:v>3331.1</c:v>
                </c:pt>
                <c:pt idx="661">
                  <c:v>3320.8300000000022</c:v>
                </c:pt>
                <c:pt idx="662">
                  <c:v>3313.27</c:v>
                </c:pt>
                <c:pt idx="663">
                  <c:v>3328.94</c:v>
                </c:pt>
                <c:pt idx="664">
                  <c:v>3324.8900000000012</c:v>
                </c:pt>
                <c:pt idx="665">
                  <c:v>3329.48</c:v>
                </c:pt>
                <c:pt idx="666">
                  <c:v>3307.06</c:v>
                </c:pt>
                <c:pt idx="667">
                  <c:v>3304.8900000000012</c:v>
                </c:pt>
                <c:pt idx="668">
                  <c:v>3254.1</c:v>
                </c:pt>
                <c:pt idx="669">
                  <c:v>3228.17</c:v>
                </c:pt>
                <c:pt idx="670">
                  <c:v>3232.22</c:v>
                </c:pt>
                <c:pt idx="671">
                  <c:v>3246.8100000000022</c:v>
                </c:pt>
                <c:pt idx="672">
                  <c:v>3254.64</c:v>
                </c:pt>
                <c:pt idx="673">
                  <c:v>3267.61</c:v>
                </c:pt>
                <c:pt idx="674">
                  <c:v>3257.3500000000022</c:v>
                </c:pt>
                <c:pt idx="675">
                  <c:v>3266.2599999999998</c:v>
                </c:pt>
                <c:pt idx="676">
                  <c:v>3290.3100000000022</c:v>
                </c:pt>
                <c:pt idx="677">
                  <c:v>3292.2</c:v>
                </c:pt>
                <c:pt idx="678">
                  <c:v>3281.9300000000012</c:v>
                </c:pt>
                <c:pt idx="679">
                  <c:v>3260.59</c:v>
                </c:pt>
                <c:pt idx="680">
                  <c:v>3271.3900000000012</c:v>
                </c:pt>
                <c:pt idx="681">
                  <c:v>3305.16</c:v>
                </c:pt>
                <c:pt idx="682">
                  <c:v>3305.7</c:v>
                </c:pt>
                <c:pt idx="683">
                  <c:v>3376.22</c:v>
                </c:pt>
                <c:pt idx="684">
                  <c:v>3327.32</c:v>
                </c:pt>
                <c:pt idx="685">
                  <c:v>3319.21</c:v>
                </c:pt>
                <c:pt idx="686">
                  <c:v>3315.7</c:v>
                </c:pt>
                <c:pt idx="687">
                  <c:v>3327.05</c:v>
                </c:pt>
                <c:pt idx="688">
                  <c:v>3320.8300000000022</c:v>
                </c:pt>
                <c:pt idx="689">
                  <c:v>3280.8500000000022</c:v>
                </c:pt>
                <c:pt idx="690">
                  <c:v>3278.69</c:v>
                </c:pt>
                <c:pt idx="691">
                  <c:v>3287.8700000000022</c:v>
                </c:pt>
                <c:pt idx="692">
                  <c:v>3250.32</c:v>
                </c:pt>
                <c:pt idx="693">
                  <c:v>3276.2599999999998</c:v>
                </c:pt>
                <c:pt idx="694">
                  <c:v>3266.8</c:v>
                </c:pt>
                <c:pt idx="695">
                  <c:v>3271.66</c:v>
                </c:pt>
                <c:pt idx="696">
                  <c:v>3254.3700000000022</c:v>
                </c:pt>
                <c:pt idx="697">
                  <c:v>3200.61</c:v>
                </c:pt>
                <c:pt idx="698">
                  <c:v>3179</c:v>
                </c:pt>
                <c:pt idx="699">
                  <c:v>3178.19</c:v>
                </c:pt>
                <c:pt idx="700">
                  <c:v>3152.25</c:v>
                </c:pt>
                <c:pt idx="701">
                  <c:v>3176.03</c:v>
                </c:pt>
                <c:pt idx="702">
                  <c:v>3136.58</c:v>
                </c:pt>
                <c:pt idx="703">
                  <c:v>3174.4100000000012</c:v>
                </c:pt>
                <c:pt idx="704">
                  <c:v>3201.42</c:v>
                </c:pt>
                <c:pt idx="705">
                  <c:v>3195.48</c:v>
                </c:pt>
                <c:pt idx="706">
                  <c:v>3174.68</c:v>
                </c:pt>
                <c:pt idx="707">
                  <c:v>3174.4100000000012</c:v>
                </c:pt>
                <c:pt idx="708">
                  <c:v>3188.4500000000012</c:v>
                </c:pt>
                <c:pt idx="709">
                  <c:v>3186.02</c:v>
                </c:pt>
                <c:pt idx="710">
                  <c:v>3187.1</c:v>
                </c:pt>
                <c:pt idx="711">
                  <c:v>3200.88</c:v>
                </c:pt>
                <c:pt idx="712">
                  <c:v>3207.64</c:v>
                </c:pt>
                <c:pt idx="713">
                  <c:v>3244.11</c:v>
                </c:pt>
                <c:pt idx="714">
                  <c:v>3235.73</c:v>
                </c:pt>
                <c:pt idx="715">
                  <c:v>3251.4</c:v>
                </c:pt>
                <c:pt idx="716">
                  <c:v>3246.27</c:v>
                </c:pt>
                <c:pt idx="717">
                  <c:v>3226.2799999999997</c:v>
                </c:pt>
                <c:pt idx="718">
                  <c:v>3262.21</c:v>
                </c:pt>
                <c:pt idx="719">
                  <c:v>3252.48</c:v>
                </c:pt>
                <c:pt idx="720">
                  <c:v>3223.04</c:v>
                </c:pt>
                <c:pt idx="721">
                  <c:v>3243.84</c:v>
                </c:pt>
                <c:pt idx="722">
                  <c:v>3240.06</c:v>
                </c:pt>
                <c:pt idx="723">
                  <c:v>3240.8700000000022</c:v>
                </c:pt>
                <c:pt idx="724">
                  <c:v>3225.4700000000012</c:v>
                </c:pt>
                <c:pt idx="725">
                  <c:v>3240.3300000000022</c:v>
                </c:pt>
                <c:pt idx="726">
                  <c:v>3239.79</c:v>
                </c:pt>
                <c:pt idx="727">
                  <c:v>3233.03</c:v>
                </c:pt>
                <c:pt idx="728">
                  <c:v>3205.74</c:v>
                </c:pt>
                <c:pt idx="729">
                  <c:v>3193.32</c:v>
                </c:pt>
                <c:pt idx="730">
                  <c:v>3207.3700000000022</c:v>
                </c:pt>
                <c:pt idx="731">
                  <c:v>3209.53</c:v>
                </c:pt>
                <c:pt idx="732">
                  <c:v>3227.36</c:v>
                </c:pt>
                <c:pt idx="733">
                  <c:v>3223.04</c:v>
                </c:pt>
                <c:pt idx="734">
                  <c:v>3248.7</c:v>
                </c:pt>
                <c:pt idx="735">
                  <c:v>3266.2599999999998</c:v>
                </c:pt>
                <c:pt idx="736">
                  <c:v>3282.2</c:v>
                </c:pt>
                <c:pt idx="737">
                  <c:v>3305.16</c:v>
                </c:pt>
                <c:pt idx="738">
                  <c:v>3294.36</c:v>
                </c:pt>
                <c:pt idx="739">
                  <c:v>3286.25</c:v>
                </c:pt>
                <c:pt idx="740">
                  <c:v>3276.53</c:v>
                </c:pt>
                <c:pt idx="741">
                  <c:v>3288.68</c:v>
                </c:pt>
                <c:pt idx="742">
                  <c:v>3307.3300000000022</c:v>
                </c:pt>
                <c:pt idx="743">
                  <c:v>3322.18</c:v>
                </c:pt>
                <c:pt idx="744">
                  <c:v>3323.8100000000022</c:v>
                </c:pt>
                <c:pt idx="745">
                  <c:v>3312.19</c:v>
                </c:pt>
                <c:pt idx="746">
                  <c:v>3304.08</c:v>
                </c:pt>
                <c:pt idx="747">
                  <c:v>3292.2</c:v>
                </c:pt>
                <c:pt idx="748">
                  <c:v>3284.36</c:v>
                </c:pt>
                <c:pt idx="749">
                  <c:v>3255.18</c:v>
                </c:pt>
                <c:pt idx="750">
                  <c:v>3269.23</c:v>
                </c:pt>
                <c:pt idx="751">
                  <c:v>3313.27</c:v>
                </c:pt>
                <c:pt idx="752">
                  <c:v>3312.46</c:v>
                </c:pt>
                <c:pt idx="753">
                  <c:v>3321.1</c:v>
                </c:pt>
                <c:pt idx="754">
                  <c:v>3313.54</c:v>
                </c:pt>
                <c:pt idx="755">
                  <c:v>3326.24</c:v>
                </c:pt>
                <c:pt idx="756">
                  <c:v>3333.2599999999998</c:v>
                </c:pt>
                <c:pt idx="757">
                  <c:v>3310.84</c:v>
                </c:pt>
                <c:pt idx="758">
                  <c:v>3321.1</c:v>
                </c:pt>
                <c:pt idx="759">
                  <c:v>3301.11</c:v>
                </c:pt>
                <c:pt idx="760">
                  <c:v>3309.22</c:v>
                </c:pt>
                <c:pt idx="761">
                  <c:v>3307.8700000000022</c:v>
                </c:pt>
                <c:pt idx="762">
                  <c:v>3305.16</c:v>
                </c:pt>
                <c:pt idx="763">
                  <c:v>3268.96</c:v>
                </c:pt>
                <c:pt idx="764">
                  <c:v>3251.67</c:v>
                </c:pt>
                <c:pt idx="765">
                  <c:v>3262.75</c:v>
                </c:pt>
                <c:pt idx="766">
                  <c:v>3264.64</c:v>
                </c:pt>
                <c:pt idx="767">
                  <c:v>3263.56</c:v>
                </c:pt>
                <c:pt idx="768">
                  <c:v>3267.88</c:v>
                </c:pt>
                <c:pt idx="769">
                  <c:v>3271.12</c:v>
                </c:pt>
                <c:pt idx="770">
                  <c:v>3274.9100000000012</c:v>
                </c:pt>
                <c:pt idx="771">
                  <c:v>3255.9900000000002</c:v>
                </c:pt>
                <c:pt idx="772">
                  <c:v>3241.9500000000012</c:v>
                </c:pt>
                <c:pt idx="773">
                  <c:v>3253.02</c:v>
                </c:pt>
                <c:pt idx="774">
                  <c:v>3256.8100000000022</c:v>
                </c:pt>
                <c:pt idx="775">
                  <c:v>3292.2</c:v>
                </c:pt>
                <c:pt idx="776">
                  <c:v>3298.9500000000012</c:v>
                </c:pt>
                <c:pt idx="777">
                  <c:v>3291.3900000000012</c:v>
                </c:pt>
                <c:pt idx="778">
                  <c:v>3306.25</c:v>
                </c:pt>
                <c:pt idx="779">
                  <c:v>3310.03</c:v>
                </c:pt>
                <c:pt idx="780">
                  <c:v>3332.18</c:v>
                </c:pt>
                <c:pt idx="781">
                  <c:v>3328.67</c:v>
                </c:pt>
                <c:pt idx="782">
                  <c:v>3373.79</c:v>
                </c:pt>
                <c:pt idx="783">
                  <c:v>3416.74</c:v>
                </c:pt>
                <c:pt idx="784">
                  <c:v>3442.14</c:v>
                </c:pt>
                <c:pt idx="785">
                  <c:v>3437.54</c:v>
                </c:pt>
                <c:pt idx="786">
                  <c:v>3414.58</c:v>
                </c:pt>
                <c:pt idx="787">
                  <c:v>3412.42</c:v>
                </c:pt>
                <c:pt idx="788">
                  <c:v>3422.69</c:v>
                </c:pt>
                <c:pt idx="789">
                  <c:v>3392.4300000000012</c:v>
                </c:pt>
                <c:pt idx="790">
                  <c:v>3309.4900000000002</c:v>
                </c:pt>
                <c:pt idx="791">
                  <c:v>3312.19</c:v>
                </c:pt>
                <c:pt idx="792">
                  <c:v>3302.19</c:v>
                </c:pt>
                <c:pt idx="793">
                  <c:v>3322.18</c:v>
                </c:pt>
                <c:pt idx="794">
                  <c:v>3342.9900000000002</c:v>
                </c:pt>
                <c:pt idx="795">
                  <c:v>3323.27</c:v>
                </c:pt>
                <c:pt idx="796">
                  <c:v>3356.5</c:v>
                </c:pt>
                <c:pt idx="797">
                  <c:v>3365.14</c:v>
                </c:pt>
                <c:pt idx="798">
                  <c:v>3370.8100000000022</c:v>
                </c:pt>
                <c:pt idx="799">
                  <c:v>3355.4100000000012</c:v>
                </c:pt>
                <c:pt idx="800">
                  <c:v>3400.53</c:v>
                </c:pt>
                <c:pt idx="801">
                  <c:v>3404.04</c:v>
                </c:pt>
                <c:pt idx="802">
                  <c:v>3398.9100000000012</c:v>
                </c:pt>
                <c:pt idx="803">
                  <c:v>3404.58</c:v>
                </c:pt>
                <c:pt idx="804">
                  <c:v>3469.42</c:v>
                </c:pt>
                <c:pt idx="805">
                  <c:v>3472.12</c:v>
                </c:pt>
                <c:pt idx="806">
                  <c:v>3478.34</c:v>
                </c:pt>
                <c:pt idx="807">
                  <c:v>3457</c:v>
                </c:pt>
                <c:pt idx="808">
                  <c:v>3427.82</c:v>
                </c:pt>
                <c:pt idx="809">
                  <c:v>3442.4100000000012</c:v>
                </c:pt>
                <c:pt idx="810">
                  <c:v>3442.9500000000012</c:v>
                </c:pt>
                <c:pt idx="811">
                  <c:v>3426.74</c:v>
                </c:pt>
                <c:pt idx="812">
                  <c:v>3465.64</c:v>
                </c:pt>
                <c:pt idx="813">
                  <c:v>3471.58</c:v>
                </c:pt>
                <c:pt idx="814">
                  <c:v>3463.48</c:v>
                </c:pt>
                <c:pt idx="815">
                  <c:v>3461.86</c:v>
                </c:pt>
                <c:pt idx="816">
                  <c:v>3445.38</c:v>
                </c:pt>
                <c:pt idx="817">
                  <c:v>3461.32</c:v>
                </c:pt>
                <c:pt idx="818">
                  <c:v>3439.98</c:v>
                </c:pt>
                <c:pt idx="819">
                  <c:v>3455.1</c:v>
                </c:pt>
                <c:pt idx="820">
                  <c:v>3457.27</c:v>
                </c:pt>
                <c:pt idx="821">
                  <c:v>3435.11</c:v>
                </c:pt>
                <c:pt idx="822">
                  <c:v>3439.44</c:v>
                </c:pt>
                <c:pt idx="823">
                  <c:v>3370.8100000000022</c:v>
                </c:pt>
                <c:pt idx="824">
                  <c:v>3379.19</c:v>
                </c:pt>
                <c:pt idx="825">
                  <c:v>3377.57</c:v>
                </c:pt>
                <c:pt idx="826">
                  <c:v>3397.02</c:v>
                </c:pt>
                <c:pt idx="827">
                  <c:v>3396.48</c:v>
                </c:pt>
                <c:pt idx="828">
                  <c:v>3428.09</c:v>
                </c:pt>
                <c:pt idx="829">
                  <c:v>3444.03</c:v>
                </c:pt>
                <c:pt idx="830">
                  <c:v>3455.64</c:v>
                </c:pt>
                <c:pt idx="831">
                  <c:v>3455.92</c:v>
                </c:pt>
                <c:pt idx="832">
                  <c:v>3478.61</c:v>
                </c:pt>
                <c:pt idx="833">
                  <c:v>3466.9900000000002</c:v>
                </c:pt>
                <c:pt idx="834">
                  <c:v>3443.4900000000002</c:v>
                </c:pt>
                <c:pt idx="835">
                  <c:v>3439.44</c:v>
                </c:pt>
                <c:pt idx="836">
                  <c:v>3429.17</c:v>
                </c:pt>
                <c:pt idx="837">
                  <c:v>3413.77</c:v>
                </c:pt>
                <c:pt idx="838">
                  <c:v>3398.3700000000022</c:v>
                </c:pt>
                <c:pt idx="839">
                  <c:v>3415.9300000000012</c:v>
                </c:pt>
                <c:pt idx="840">
                  <c:v>3413.5</c:v>
                </c:pt>
                <c:pt idx="841">
                  <c:v>3425.12</c:v>
                </c:pt>
                <c:pt idx="842">
                  <c:v>3427.55</c:v>
                </c:pt>
                <c:pt idx="843">
                  <c:v>3446.46</c:v>
                </c:pt>
                <c:pt idx="844">
                  <c:v>3446.19</c:v>
                </c:pt>
                <c:pt idx="845">
                  <c:v>3449.1</c:v>
                </c:pt>
                <c:pt idx="846">
                  <c:v>3441.9</c:v>
                </c:pt>
                <c:pt idx="847">
                  <c:v>3437.19</c:v>
                </c:pt>
                <c:pt idx="848">
                  <c:v>3443.2799999999997</c:v>
                </c:pt>
                <c:pt idx="849">
                  <c:v>3468.75</c:v>
                </c:pt>
                <c:pt idx="850">
                  <c:v>3482.3100000000022</c:v>
                </c:pt>
                <c:pt idx="851">
                  <c:v>3447.9900000000002</c:v>
                </c:pt>
                <c:pt idx="852">
                  <c:v>3443.01</c:v>
                </c:pt>
                <c:pt idx="853">
                  <c:v>3449.9300000000012</c:v>
                </c:pt>
                <c:pt idx="854">
                  <c:v>3444.3900000000012</c:v>
                </c:pt>
                <c:pt idx="855">
                  <c:v>3500.03</c:v>
                </c:pt>
                <c:pt idx="856">
                  <c:v>3523.2799999999997</c:v>
                </c:pt>
                <c:pt idx="857">
                  <c:v>3492.8300000000022</c:v>
                </c:pt>
                <c:pt idx="858">
                  <c:v>3507.7799999999997</c:v>
                </c:pt>
                <c:pt idx="859">
                  <c:v>3516.63</c:v>
                </c:pt>
                <c:pt idx="860">
                  <c:v>3540.16</c:v>
                </c:pt>
                <c:pt idx="861">
                  <c:v>3554.8300000000022</c:v>
                </c:pt>
                <c:pt idx="862">
                  <c:v>3527.4300000000012</c:v>
                </c:pt>
                <c:pt idx="863">
                  <c:v>3552.34</c:v>
                </c:pt>
                <c:pt idx="864">
                  <c:v>3553.4500000000012</c:v>
                </c:pt>
                <c:pt idx="865">
                  <c:v>3544.8700000000022</c:v>
                </c:pt>
                <c:pt idx="866">
                  <c:v>3545.14</c:v>
                </c:pt>
                <c:pt idx="867">
                  <c:v>3532.13</c:v>
                </c:pt>
                <c:pt idx="868">
                  <c:v>3510.54</c:v>
                </c:pt>
                <c:pt idx="869">
                  <c:v>3511.9300000000012</c:v>
                </c:pt>
                <c:pt idx="870">
                  <c:v>3491.72</c:v>
                </c:pt>
                <c:pt idx="871">
                  <c:v>3505.01</c:v>
                </c:pt>
                <c:pt idx="872">
                  <c:v>3514.69</c:v>
                </c:pt>
                <c:pt idx="873">
                  <c:v>3492</c:v>
                </c:pt>
                <c:pt idx="874">
                  <c:v>3511.65</c:v>
                </c:pt>
                <c:pt idx="875">
                  <c:v>3521.8900000000012</c:v>
                </c:pt>
                <c:pt idx="876">
                  <c:v>3494.77</c:v>
                </c:pt>
                <c:pt idx="877">
                  <c:v>3510.82</c:v>
                </c:pt>
                <c:pt idx="878">
                  <c:v>3497.53</c:v>
                </c:pt>
                <c:pt idx="879">
                  <c:v>3466.8100000000022</c:v>
                </c:pt>
                <c:pt idx="880">
                  <c:v>3490.61</c:v>
                </c:pt>
                <c:pt idx="881">
                  <c:v>3490.8900000000012</c:v>
                </c:pt>
                <c:pt idx="882">
                  <c:v>3530.2</c:v>
                </c:pt>
                <c:pt idx="883">
                  <c:v>3518.8500000000022</c:v>
                </c:pt>
                <c:pt idx="884">
                  <c:v>3516.08</c:v>
                </c:pt>
                <c:pt idx="885">
                  <c:v>3510.54</c:v>
                </c:pt>
                <c:pt idx="886">
                  <c:v>3483.9700000000012</c:v>
                </c:pt>
                <c:pt idx="887">
                  <c:v>3449.9300000000012</c:v>
                </c:pt>
                <c:pt idx="888">
                  <c:v>3475.67</c:v>
                </c:pt>
                <c:pt idx="889">
                  <c:v>3514.42</c:v>
                </c:pt>
                <c:pt idx="890">
                  <c:v>3521.06</c:v>
                </c:pt>
                <c:pt idx="891">
                  <c:v>3524.38</c:v>
                </c:pt>
                <c:pt idx="892">
                  <c:v>3515.44</c:v>
                </c:pt>
                <c:pt idx="893">
                  <c:v>3542.55</c:v>
                </c:pt>
                <c:pt idx="894">
                  <c:v>3550.9300000000012</c:v>
                </c:pt>
                <c:pt idx="895">
                  <c:v>3528.29</c:v>
                </c:pt>
                <c:pt idx="896">
                  <c:v>3535.2799999999997</c:v>
                </c:pt>
                <c:pt idx="897">
                  <c:v>3544.7799999999997</c:v>
                </c:pt>
                <c:pt idx="898">
                  <c:v>3555.4</c:v>
                </c:pt>
                <c:pt idx="899">
                  <c:v>3525.22</c:v>
                </c:pt>
                <c:pt idx="900">
                  <c:v>3546.74</c:v>
                </c:pt>
                <c:pt idx="901">
                  <c:v>3567.7</c:v>
                </c:pt>
                <c:pt idx="902">
                  <c:v>3565.46</c:v>
                </c:pt>
                <c:pt idx="903">
                  <c:v>3553.4500000000012</c:v>
                </c:pt>
                <c:pt idx="904">
                  <c:v>3567.42</c:v>
                </c:pt>
                <c:pt idx="905">
                  <c:v>3539.4700000000012</c:v>
                </c:pt>
                <c:pt idx="906">
                  <c:v>3560.9900000000002</c:v>
                </c:pt>
                <c:pt idx="907">
                  <c:v>3561.27</c:v>
                </c:pt>
                <c:pt idx="908">
                  <c:v>3552.05</c:v>
                </c:pt>
                <c:pt idx="909">
                  <c:v>3548.9700000000012</c:v>
                </c:pt>
                <c:pt idx="910">
                  <c:v>3560.4300000000012</c:v>
                </c:pt>
                <c:pt idx="911">
                  <c:v>3576.08</c:v>
                </c:pt>
                <c:pt idx="912">
                  <c:v>3572.73</c:v>
                </c:pt>
                <c:pt idx="913">
                  <c:v>3583.3500000000022</c:v>
                </c:pt>
                <c:pt idx="914">
                  <c:v>3569.09</c:v>
                </c:pt>
                <c:pt idx="915">
                  <c:v>3569.65</c:v>
                </c:pt>
                <c:pt idx="916">
                  <c:v>3579.15</c:v>
                </c:pt>
                <c:pt idx="917">
                  <c:v>3586.98</c:v>
                </c:pt>
                <c:pt idx="918">
                  <c:v>3604.86</c:v>
                </c:pt>
                <c:pt idx="919">
                  <c:v>3612.13</c:v>
                </c:pt>
                <c:pt idx="920">
                  <c:v>3615.48</c:v>
                </c:pt>
                <c:pt idx="921">
                  <c:v>3605.98</c:v>
                </c:pt>
                <c:pt idx="922">
                  <c:v>3638.96</c:v>
                </c:pt>
                <c:pt idx="923">
                  <c:v>3652.09</c:v>
                </c:pt>
                <c:pt idx="924">
                  <c:v>3648.18</c:v>
                </c:pt>
                <c:pt idx="925">
                  <c:v>3640.63</c:v>
                </c:pt>
                <c:pt idx="926">
                  <c:v>3643.9900000000002</c:v>
                </c:pt>
                <c:pt idx="927">
                  <c:v>3651.25</c:v>
                </c:pt>
                <c:pt idx="928">
                  <c:v>3645.1</c:v>
                </c:pt>
                <c:pt idx="929">
                  <c:v>3626.1</c:v>
                </c:pt>
                <c:pt idx="930">
                  <c:v>3633.9300000000012</c:v>
                </c:pt>
                <c:pt idx="931">
                  <c:v>3607.1</c:v>
                </c:pt>
                <c:pt idx="932">
                  <c:v>3588.9300000000012</c:v>
                </c:pt>
                <c:pt idx="933">
                  <c:v>3589.4900000000002</c:v>
                </c:pt>
                <c:pt idx="934">
                  <c:v>3621.63</c:v>
                </c:pt>
                <c:pt idx="935">
                  <c:v>3634.21</c:v>
                </c:pt>
                <c:pt idx="936">
                  <c:v>3615.7599999999998</c:v>
                </c:pt>
                <c:pt idx="937">
                  <c:v>3633.65</c:v>
                </c:pt>
                <c:pt idx="938">
                  <c:v>3630.8500000000022</c:v>
                </c:pt>
                <c:pt idx="939">
                  <c:v>3613.25</c:v>
                </c:pt>
                <c:pt idx="940">
                  <c:v>3575.8</c:v>
                </c:pt>
                <c:pt idx="941">
                  <c:v>3537.24</c:v>
                </c:pt>
                <c:pt idx="942">
                  <c:v>3547.02</c:v>
                </c:pt>
                <c:pt idx="943">
                  <c:v>3539.75</c:v>
                </c:pt>
                <c:pt idx="944">
                  <c:v>3543.11</c:v>
                </c:pt>
                <c:pt idx="945">
                  <c:v>3567.7</c:v>
                </c:pt>
                <c:pt idx="946">
                  <c:v>3566.02</c:v>
                </c:pt>
                <c:pt idx="947">
                  <c:v>3566.3</c:v>
                </c:pt>
                <c:pt idx="948">
                  <c:v>3555.12</c:v>
                </c:pt>
                <c:pt idx="949">
                  <c:v>3581.11</c:v>
                </c:pt>
                <c:pt idx="950">
                  <c:v>3577.7599999999998</c:v>
                </c:pt>
                <c:pt idx="951">
                  <c:v>3587.2599999999998</c:v>
                </c:pt>
                <c:pt idx="952">
                  <c:v>3598.9900000000002</c:v>
                </c:pt>
                <c:pt idx="953">
                  <c:v>3583.63</c:v>
                </c:pt>
                <c:pt idx="954">
                  <c:v>3584.74</c:v>
                </c:pt>
                <c:pt idx="955">
                  <c:v>3593.4100000000012</c:v>
                </c:pt>
                <c:pt idx="956">
                  <c:v>3593.13</c:v>
                </c:pt>
                <c:pt idx="957">
                  <c:v>3603.19</c:v>
                </c:pt>
                <c:pt idx="958">
                  <c:v>3621.63</c:v>
                </c:pt>
                <c:pt idx="959">
                  <c:v>3629.73</c:v>
                </c:pt>
                <c:pt idx="960">
                  <c:v>3642.3100000000022</c:v>
                </c:pt>
                <c:pt idx="961">
                  <c:v>3635.32</c:v>
                </c:pt>
                <c:pt idx="962">
                  <c:v>3645.1</c:v>
                </c:pt>
                <c:pt idx="963">
                  <c:v>3636.16</c:v>
                </c:pt>
                <c:pt idx="964">
                  <c:v>3649.3</c:v>
                </c:pt>
                <c:pt idx="965">
                  <c:v>3673.61</c:v>
                </c:pt>
                <c:pt idx="966">
                  <c:v>3672.4900000000002</c:v>
                </c:pt>
                <c:pt idx="967">
                  <c:v>3664.66</c:v>
                </c:pt>
                <c:pt idx="968">
                  <c:v>3687.86</c:v>
                </c:pt>
                <c:pt idx="969">
                  <c:v>3680.59</c:v>
                </c:pt>
                <c:pt idx="970">
                  <c:v>3692.61</c:v>
                </c:pt>
                <c:pt idx="971">
                  <c:v>3697.64</c:v>
                </c:pt>
                <c:pt idx="972">
                  <c:v>3661.8700000000022</c:v>
                </c:pt>
                <c:pt idx="973">
                  <c:v>3624.98</c:v>
                </c:pt>
                <c:pt idx="974">
                  <c:v>3643.4300000000012</c:v>
                </c:pt>
                <c:pt idx="975">
                  <c:v>3647.9</c:v>
                </c:pt>
                <c:pt idx="976">
                  <c:v>3640.07</c:v>
                </c:pt>
                <c:pt idx="977">
                  <c:v>3663.55</c:v>
                </c:pt>
                <c:pt idx="978">
                  <c:v>3662.4300000000012</c:v>
                </c:pt>
                <c:pt idx="979">
                  <c:v>3684.51</c:v>
                </c:pt>
                <c:pt idx="980">
                  <c:v>3677.52</c:v>
                </c:pt>
                <c:pt idx="981">
                  <c:v>3710.77</c:v>
                </c:pt>
                <c:pt idx="982">
                  <c:v>3704.3500000000022</c:v>
                </c:pt>
                <c:pt idx="983">
                  <c:v>3685.34</c:v>
                </c:pt>
                <c:pt idx="984">
                  <c:v>3694.01</c:v>
                </c:pt>
                <c:pt idx="985">
                  <c:v>3670.25</c:v>
                </c:pt>
                <c:pt idx="986">
                  <c:v>3674.17</c:v>
                </c:pt>
                <c:pt idx="987">
                  <c:v>3687.58</c:v>
                </c:pt>
                <c:pt idx="988">
                  <c:v>3683.9500000000012</c:v>
                </c:pt>
                <c:pt idx="989">
                  <c:v>3677.8</c:v>
                </c:pt>
                <c:pt idx="990">
                  <c:v>3683.9500000000012</c:v>
                </c:pt>
                <c:pt idx="991">
                  <c:v>3697.08</c:v>
                </c:pt>
                <c:pt idx="992">
                  <c:v>3702.11</c:v>
                </c:pt>
                <c:pt idx="993">
                  <c:v>3704.07</c:v>
                </c:pt>
                <c:pt idx="994">
                  <c:v>3710.21</c:v>
                </c:pt>
                <c:pt idx="995">
                  <c:v>3718.88</c:v>
                </c:pt>
                <c:pt idx="996">
                  <c:v>3734.53</c:v>
                </c:pt>
                <c:pt idx="997">
                  <c:v>3729.7799999999997</c:v>
                </c:pt>
                <c:pt idx="998">
                  <c:v>3740.67</c:v>
                </c:pt>
                <c:pt idx="999">
                  <c:v>3764.4300000000012</c:v>
                </c:pt>
                <c:pt idx="1000">
                  <c:v>3742.63</c:v>
                </c:pt>
                <c:pt idx="1001">
                  <c:v>3716.92</c:v>
                </c:pt>
                <c:pt idx="1002">
                  <c:v>3726.14</c:v>
                </c:pt>
                <c:pt idx="1003">
                  <c:v>3751.57</c:v>
                </c:pt>
                <c:pt idx="1004">
                  <c:v>3755.21</c:v>
                </c:pt>
                <c:pt idx="1005">
                  <c:v>3745.15</c:v>
                </c:pt>
                <c:pt idx="1006">
                  <c:v>3762.19</c:v>
                </c:pt>
                <c:pt idx="1007">
                  <c:v>3757.72</c:v>
                </c:pt>
                <c:pt idx="1008">
                  <c:v>3792.9300000000012</c:v>
                </c:pt>
                <c:pt idx="1009">
                  <c:v>3793.77</c:v>
                </c:pt>
                <c:pt idx="1010">
                  <c:v>3794.3300000000022</c:v>
                </c:pt>
                <c:pt idx="1011">
                  <c:v>3775.88</c:v>
                </c:pt>
                <c:pt idx="1012">
                  <c:v>3754.09</c:v>
                </c:pt>
                <c:pt idx="1013">
                  <c:v>3756.6</c:v>
                </c:pt>
                <c:pt idx="1014">
                  <c:v>3783.9</c:v>
                </c:pt>
                <c:pt idx="1015">
                  <c:v>3798.82</c:v>
                </c:pt>
                <c:pt idx="1016">
                  <c:v>3803.88</c:v>
                </c:pt>
                <c:pt idx="1017">
                  <c:v>3820.77</c:v>
                </c:pt>
                <c:pt idx="1018">
                  <c:v>3865.51</c:v>
                </c:pt>
                <c:pt idx="1019">
                  <c:v>3850.3100000000022</c:v>
                </c:pt>
                <c:pt idx="1020">
                  <c:v>3848.63</c:v>
                </c:pt>
                <c:pt idx="1021">
                  <c:v>3842.4300000000012</c:v>
                </c:pt>
                <c:pt idx="1022">
                  <c:v>3867.2</c:v>
                </c:pt>
                <c:pt idx="1023">
                  <c:v>3870.29</c:v>
                </c:pt>
                <c:pt idx="1024">
                  <c:v>3870.29</c:v>
                </c:pt>
                <c:pt idx="1025">
                  <c:v>3884.3700000000022</c:v>
                </c:pt>
                <c:pt idx="1026">
                  <c:v>3891.96</c:v>
                </c:pt>
                <c:pt idx="1027">
                  <c:v>3914.48</c:v>
                </c:pt>
                <c:pt idx="1028">
                  <c:v>3912.79</c:v>
                </c:pt>
                <c:pt idx="1029">
                  <c:v>3895.34</c:v>
                </c:pt>
                <c:pt idx="1030">
                  <c:v>3908</c:v>
                </c:pt>
                <c:pt idx="1031">
                  <c:v>3926.3</c:v>
                </c:pt>
                <c:pt idx="1032">
                  <c:v>3945.4300000000012</c:v>
                </c:pt>
                <c:pt idx="1033">
                  <c:v>3978.36</c:v>
                </c:pt>
                <c:pt idx="1034">
                  <c:v>3964.01</c:v>
                </c:pt>
                <c:pt idx="1035">
                  <c:v>3975.54</c:v>
                </c:pt>
                <c:pt idx="1036">
                  <c:v>3967.66</c:v>
                </c:pt>
                <c:pt idx="1037">
                  <c:v>3871.42</c:v>
                </c:pt>
                <c:pt idx="1038">
                  <c:v>3906.32</c:v>
                </c:pt>
                <c:pt idx="1039">
                  <c:v>3906.03</c:v>
                </c:pt>
                <c:pt idx="1040">
                  <c:v>3931.92</c:v>
                </c:pt>
                <c:pt idx="1041">
                  <c:v>3895.34</c:v>
                </c:pt>
                <c:pt idx="1042">
                  <c:v>3894.7799999999997</c:v>
                </c:pt>
                <c:pt idx="1043">
                  <c:v>3904.06</c:v>
                </c:pt>
                <c:pt idx="1044">
                  <c:v>3928.27</c:v>
                </c:pt>
                <c:pt idx="1045">
                  <c:v>3937.27</c:v>
                </c:pt>
                <c:pt idx="1046">
                  <c:v>3922.64</c:v>
                </c:pt>
                <c:pt idx="1047">
                  <c:v>3887.46</c:v>
                </c:pt>
                <c:pt idx="1048">
                  <c:v>3911.66</c:v>
                </c:pt>
                <c:pt idx="1049">
                  <c:v>3891.68</c:v>
                </c:pt>
                <c:pt idx="1050">
                  <c:v>3839.9</c:v>
                </c:pt>
                <c:pt idx="1051">
                  <c:v>3838.7799999999997</c:v>
                </c:pt>
                <c:pt idx="1052">
                  <c:v>3832.02</c:v>
                </c:pt>
                <c:pt idx="1053">
                  <c:v>3809.23</c:v>
                </c:pt>
                <c:pt idx="1054">
                  <c:v>3831.74</c:v>
                </c:pt>
                <c:pt idx="1055">
                  <c:v>3824.42</c:v>
                </c:pt>
                <c:pt idx="1056">
                  <c:v>3832.3</c:v>
                </c:pt>
                <c:pt idx="1057">
                  <c:v>3856.22</c:v>
                </c:pt>
                <c:pt idx="1058">
                  <c:v>3851.72</c:v>
                </c:pt>
                <c:pt idx="1059">
                  <c:v>3853.4100000000012</c:v>
                </c:pt>
                <c:pt idx="1060">
                  <c:v>3830.61</c:v>
                </c:pt>
                <c:pt idx="1061">
                  <c:v>3862.7</c:v>
                </c:pt>
                <c:pt idx="1062">
                  <c:v>3862.98</c:v>
                </c:pt>
                <c:pt idx="1063">
                  <c:v>3849.59</c:v>
                </c:pt>
                <c:pt idx="1064">
                  <c:v>3848.15</c:v>
                </c:pt>
                <c:pt idx="1065">
                  <c:v>3865.14</c:v>
                </c:pt>
                <c:pt idx="1066">
                  <c:v>3895.65</c:v>
                </c:pt>
                <c:pt idx="1067">
                  <c:v>3864.8500000000022</c:v>
                </c:pt>
                <c:pt idx="1068">
                  <c:v>3862.55</c:v>
                </c:pt>
                <c:pt idx="1069">
                  <c:v>3869.46</c:v>
                </c:pt>
                <c:pt idx="1070">
                  <c:v>3821.09</c:v>
                </c:pt>
                <c:pt idx="1071">
                  <c:v>3774.73</c:v>
                </c:pt>
                <c:pt idx="1072">
                  <c:v>3762.3500000000022</c:v>
                </c:pt>
                <c:pt idx="1073">
                  <c:v>3699.02</c:v>
                </c:pt>
                <c:pt idx="1074">
                  <c:v>3626.75</c:v>
                </c:pt>
                <c:pt idx="1075">
                  <c:v>3635.96</c:v>
                </c:pt>
                <c:pt idx="1076">
                  <c:v>3593.3500000000022</c:v>
                </c:pt>
                <c:pt idx="1077">
                  <c:v>3675.4100000000012</c:v>
                </c:pt>
                <c:pt idx="1078">
                  <c:v>3679.73</c:v>
                </c:pt>
                <c:pt idx="1079">
                  <c:v>3693.2599999999998</c:v>
                </c:pt>
                <c:pt idx="1080">
                  <c:v>3674.2599999999998</c:v>
                </c:pt>
                <c:pt idx="1081">
                  <c:v>3688.8300000000022</c:v>
                </c:pt>
                <c:pt idx="1082">
                  <c:v>3681.69</c:v>
                </c:pt>
                <c:pt idx="1083">
                  <c:v>3661.4700000000012</c:v>
                </c:pt>
                <c:pt idx="1084">
                  <c:v>3663.25</c:v>
                </c:pt>
                <c:pt idx="1085">
                  <c:v>3661.4700000000012</c:v>
                </c:pt>
                <c:pt idx="1086">
                  <c:v>3620.42</c:v>
                </c:pt>
                <c:pt idx="1087">
                  <c:v>3619.82</c:v>
                </c:pt>
                <c:pt idx="1088">
                  <c:v>3598.71</c:v>
                </c:pt>
                <c:pt idx="1089">
                  <c:v>3652.54</c:v>
                </c:pt>
                <c:pt idx="1090">
                  <c:v>3648.68</c:v>
                </c:pt>
                <c:pt idx="1091">
                  <c:v>3705.7799999999997</c:v>
                </c:pt>
                <c:pt idx="1092">
                  <c:v>3699.54</c:v>
                </c:pt>
                <c:pt idx="1093">
                  <c:v>3668.3100000000022</c:v>
                </c:pt>
                <c:pt idx="1094">
                  <c:v>3681.69</c:v>
                </c:pt>
                <c:pt idx="1095">
                  <c:v>3701.02</c:v>
                </c:pt>
                <c:pt idx="1096">
                  <c:v>3714.4100000000012</c:v>
                </c:pt>
                <c:pt idx="1097">
                  <c:v>3697.75</c:v>
                </c:pt>
                <c:pt idx="1098">
                  <c:v>3695.9700000000012</c:v>
                </c:pt>
                <c:pt idx="1099">
                  <c:v>3669.5</c:v>
                </c:pt>
                <c:pt idx="1100">
                  <c:v>3629.04</c:v>
                </c:pt>
                <c:pt idx="1101">
                  <c:v>3656.4100000000012</c:v>
                </c:pt>
                <c:pt idx="1102">
                  <c:v>3629.04</c:v>
                </c:pt>
                <c:pt idx="1103">
                  <c:v>3652.84</c:v>
                </c:pt>
                <c:pt idx="1104">
                  <c:v>3659.68</c:v>
                </c:pt>
                <c:pt idx="1105">
                  <c:v>3671.5</c:v>
                </c:pt>
                <c:pt idx="1106">
                  <c:v>3720.61</c:v>
                </c:pt>
                <c:pt idx="1107">
                  <c:v>3732.8900000000012</c:v>
                </c:pt>
                <c:pt idx="1108">
                  <c:v>3758.98</c:v>
                </c:pt>
                <c:pt idx="1109">
                  <c:v>3766.3500000000022</c:v>
                </c:pt>
                <c:pt idx="1110">
                  <c:v>3742.4</c:v>
                </c:pt>
                <c:pt idx="1111">
                  <c:v>3745.17</c:v>
                </c:pt>
                <c:pt idx="1112">
                  <c:v>3755.3</c:v>
                </c:pt>
                <c:pt idx="1113">
                  <c:v>3753.4500000000012</c:v>
                </c:pt>
                <c:pt idx="1114">
                  <c:v>3757.14</c:v>
                </c:pt>
                <c:pt idx="1115">
                  <c:v>3758.3700000000022</c:v>
                </c:pt>
                <c:pt idx="1116">
                  <c:v>3760.8300000000022</c:v>
                </c:pt>
                <c:pt idx="1117">
                  <c:v>3758.98</c:v>
                </c:pt>
                <c:pt idx="1118">
                  <c:v>3772.21</c:v>
                </c:pt>
                <c:pt idx="1119">
                  <c:v>3768.52</c:v>
                </c:pt>
                <c:pt idx="1120">
                  <c:v>3755.9100000000012</c:v>
                </c:pt>
                <c:pt idx="1121">
                  <c:v>3749.4500000000012</c:v>
                </c:pt>
                <c:pt idx="1122">
                  <c:v>3753.14</c:v>
                </c:pt>
                <c:pt idx="1123">
                  <c:v>3773.4500000000012</c:v>
                </c:pt>
                <c:pt idx="1124">
                  <c:v>3783.12</c:v>
                </c:pt>
                <c:pt idx="1125">
                  <c:v>3814.82</c:v>
                </c:pt>
                <c:pt idx="1126">
                  <c:v>3790.4100000000012</c:v>
                </c:pt>
                <c:pt idx="1127">
                  <c:v>3811.34</c:v>
                </c:pt>
                <c:pt idx="1128">
                  <c:v>3776.77</c:v>
                </c:pt>
                <c:pt idx="1129">
                  <c:v>3741.8900000000012</c:v>
                </c:pt>
                <c:pt idx="1130">
                  <c:v>3707.9700000000012</c:v>
                </c:pt>
                <c:pt idx="1131">
                  <c:v>3724.77</c:v>
                </c:pt>
                <c:pt idx="1132">
                  <c:v>3699.09</c:v>
                </c:pt>
                <c:pt idx="1133">
                  <c:v>3636.94</c:v>
                </c:pt>
                <c:pt idx="1134">
                  <c:v>3685.5</c:v>
                </c:pt>
                <c:pt idx="1135">
                  <c:v>3669.64</c:v>
                </c:pt>
                <c:pt idx="1136">
                  <c:v>3667.05</c:v>
                </c:pt>
                <c:pt idx="1137">
                  <c:v>3624.96</c:v>
                </c:pt>
                <c:pt idx="1138">
                  <c:v>3646.65</c:v>
                </c:pt>
                <c:pt idx="1139">
                  <c:v>3652.48</c:v>
                </c:pt>
                <c:pt idx="1140">
                  <c:v>3674.4900000000002</c:v>
                </c:pt>
                <c:pt idx="1141">
                  <c:v>3688.42</c:v>
                </c:pt>
                <c:pt idx="1142">
                  <c:v>3709.13</c:v>
                </c:pt>
                <c:pt idx="1143">
                  <c:v>3702.98</c:v>
                </c:pt>
                <c:pt idx="1144">
                  <c:v>3702.66</c:v>
                </c:pt>
                <c:pt idx="1145">
                  <c:v>3704.2799999999997</c:v>
                </c:pt>
                <c:pt idx="1146">
                  <c:v>3739.24</c:v>
                </c:pt>
                <c:pt idx="1147">
                  <c:v>3753.8100000000022</c:v>
                </c:pt>
                <c:pt idx="1148">
                  <c:v>3755.4300000000012</c:v>
                </c:pt>
                <c:pt idx="1149">
                  <c:v>3748.3100000000022</c:v>
                </c:pt>
                <c:pt idx="1150">
                  <c:v>3727.2599999999998</c:v>
                </c:pt>
                <c:pt idx="1151">
                  <c:v>3732.44</c:v>
                </c:pt>
                <c:pt idx="1152">
                  <c:v>3735.03</c:v>
                </c:pt>
                <c:pt idx="1153">
                  <c:v>3741.8300000000022</c:v>
                </c:pt>
                <c:pt idx="1154">
                  <c:v>3735.68</c:v>
                </c:pt>
                <c:pt idx="1155">
                  <c:v>3720.4700000000012</c:v>
                </c:pt>
                <c:pt idx="1156">
                  <c:v>3730.8300000000022</c:v>
                </c:pt>
                <c:pt idx="1157">
                  <c:v>3764.5</c:v>
                </c:pt>
                <c:pt idx="1158">
                  <c:v>3798.16</c:v>
                </c:pt>
                <c:pt idx="1159">
                  <c:v>3796.22</c:v>
                </c:pt>
                <c:pt idx="1160">
                  <c:v>3792.66</c:v>
                </c:pt>
                <c:pt idx="1161">
                  <c:v>3765.79</c:v>
                </c:pt>
                <c:pt idx="1162">
                  <c:v>3747.01</c:v>
                </c:pt>
                <c:pt idx="1163">
                  <c:v>3753.8100000000022</c:v>
                </c:pt>
                <c:pt idx="1164">
                  <c:v>3755.75</c:v>
                </c:pt>
                <c:pt idx="1165">
                  <c:v>3766.7599999999998</c:v>
                </c:pt>
                <c:pt idx="1166">
                  <c:v>3750.9</c:v>
                </c:pt>
                <c:pt idx="1167">
                  <c:v>3768.7</c:v>
                </c:pt>
                <c:pt idx="1168">
                  <c:v>3760.29</c:v>
                </c:pt>
                <c:pt idx="1169">
                  <c:v>3784.57</c:v>
                </c:pt>
                <c:pt idx="1170">
                  <c:v>3776.4700000000012</c:v>
                </c:pt>
                <c:pt idx="1171">
                  <c:v>3755.4300000000012</c:v>
                </c:pt>
                <c:pt idx="1172">
                  <c:v>3755.11</c:v>
                </c:pt>
                <c:pt idx="1173">
                  <c:v>3751.22</c:v>
                </c:pt>
                <c:pt idx="1174">
                  <c:v>3775.8300000000022</c:v>
                </c:pt>
                <c:pt idx="1175">
                  <c:v>3846.73</c:v>
                </c:pt>
                <c:pt idx="1176">
                  <c:v>3829.8900000000012</c:v>
                </c:pt>
                <c:pt idx="1177">
                  <c:v>3881.04</c:v>
                </c:pt>
                <c:pt idx="1178">
                  <c:v>3898.8500000000022</c:v>
                </c:pt>
                <c:pt idx="1179">
                  <c:v>3917.3</c:v>
                </c:pt>
                <c:pt idx="1180">
                  <c:v>3913.42</c:v>
                </c:pt>
                <c:pt idx="1181">
                  <c:v>3901.44</c:v>
                </c:pt>
                <c:pt idx="1182">
                  <c:v>3885.58</c:v>
                </c:pt>
                <c:pt idx="1183">
                  <c:v>3885.58</c:v>
                </c:pt>
                <c:pt idx="1184">
                  <c:v>3898.7</c:v>
                </c:pt>
                <c:pt idx="1185">
                  <c:v>3886.25</c:v>
                </c:pt>
                <c:pt idx="1186">
                  <c:v>3908.4500000000012</c:v>
                </c:pt>
                <c:pt idx="1187">
                  <c:v>3874.8100000000022</c:v>
                </c:pt>
                <c:pt idx="1188">
                  <c:v>3860.34</c:v>
                </c:pt>
                <c:pt idx="1189">
                  <c:v>3879.86</c:v>
                </c:pt>
                <c:pt idx="1190">
                  <c:v>3895.3300000000022</c:v>
                </c:pt>
                <c:pt idx="1191">
                  <c:v>3953.8700000000022</c:v>
                </c:pt>
                <c:pt idx="1192">
                  <c:v>3933.3500000000022</c:v>
                </c:pt>
                <c:pt idx="1193">
                  <c:v>3936.71</c:v>
                </c:pt>
                <c:pt idx="1194">
                  <c:v>3869.09</c:v>
                </c:pt>
                <c:pt idx="1195">
                  <c:v>3851.59</c:v>
                </c:pt>
                <c:pt idx="1196">
                  <c:v>3837.13</c:v>
                </c:pt>
                <c:pt idx="1197">
                  <c:v>3831.74</c:v>
                </c:pt>
                <c:pt idx="1198">
                  <c:v>3849.24</c:v>
                </c:pt>
                <c:pt idx="1199">
                  <c:v>3863.03</c:v>
                </c:pt>
                <c:pt idx="1200">
                  <c:v>3878.17</c:v>
                </c:pt>
                <c:pt idx="1201">
                  <c:v>3854.62</c:v>
                </c:pt>
                <c:pt idx="1202">
                  <c:v>3843.18</c:v>
                </c:pt>
                <c:pt idx="1203">
                  <c:v>3846.88</c:v>
                </c:pt>
                <c:pt idx="1204">
                  <c:v>3801.13</c:v>
                </c:pt>
                <c:pt idx="1205">
                  <c:v>3787.3300000000022</c:v>
                </c:pt>
                <c:pt idx="1206">
                  <c:v>3775.56</c:v>
                </c:pt>
                <c:pt idx="1207">
                  <c:v>3797.4300000000012</c:v>
                </c:pt>
                <c:pt idx="1208">
                  <c:v>3821.3100000000022</c:v>
                </c:pt>
                <c:pt idx="1209">
                  <c:v>3876.8300000000022</c:v>
                </c:pt>
                <c:pt idx="1210">
                  <c:v>3875.15</c:v>
                </c:pt>
                <c:pt idx="1211">
                  <c:v>3889.9500000000012</c:v>
                </c:pt>
                <c:pt idx="1212">
                  <c:v>3910.4700000000012</c:v>
                </c:pt>
                <c:pt idx="1213">
                  <c:v>3923.9300000000012</c:v>
                </c:pt>
                <c:pt idx="1214">
                  <c:v>3917.54</c:v>
                </c:pt>
                <c:pt idx="1215">
                  <c:v>3936.04</c:v>
                </c:pt>
                <c:pt idx="1216">
                  <c:v>3911.14</c:v>
                </c:pt>
                <c:pt idx="1217">
                  <c:v>3891.29</c:v>
                </c:pt>
                <c:pt idx="1218">
                  <c:v>3855.3</c:v>
                </c:pt>
                <c:pt idx="1219">
                  <c:v>3850.59</c:v>
                </c:pt>
                <c:pt idx="1220">
                  <c:v>3848.23</c:v>
                </c:pt>
                <c:pt idx="1221">
                  <c:v>3875.15</c:v>
                </c:pt>
                <c:pt idx="1222">
                  <c:v>3930.66</c:v>
                </c:pt>
                <c:pt idx="1223">
                  <c:v>3908.12</c:v>
                </c:pt>
                <c:pt idx="1224">
                  <c:v>3863.3700000000022</c:v>
                </c:pt>
                <c:pt idx="1225">
                  <c:v>3837.13</c:v>
                </c:pt>
                <c:pt idx="1226">
                  <c:v>3845.88</c:v>
                </c:pt>
                <c:pt idx="1227">
                  <c:v>3807.52</c:v>
                </c:pt>
                <c:pt idx="1228">
                  <c:v>3808.8700000000022</c:v>
                </c:pt>
                <c:pt idx="1229">
                  <c:v>3830.74</c:v>
                </c:pt>
                <c:pt idx="1230">
                  <c:v>3831.74</c:v>
                </c:pt>
                <c:pt idx="1231">
                  <c:v>3821.9900000000002</c:v>
                </c:pt>
                <c:pt idx="1232">
                  <c:v>3801.46</c:v>
                </c:pt>
                <c:pt idx="1233">
                  <c:v>3829.73</c:v>
                </c:pt>
                <c:pt idx="1234">
                  <c:v>3826.36</c:v>
                </c:pt>
                <c:pt idx="1235">
                  <c:v>3845.2</c:v>
                </c:pt>
                <c:pt idx="1236">
                  <c:v>3828.04</c:v>
                </c:pt>
                <c:pt idx="1237">
                  <c:v>3815.2599999999998</c:v>
                </c:pt>
                <c:pt idx="1238">
                  <c:v>3769.5</c:v>
                </c:pt>
                <c:pt idx="1239">
                  <c:v>3677.9900000000002</c:v>
                </c:pt>
                <c:pt idx="1240">
                  <c:v>3674.63</c:v>
                </c:pt>
                <c:pt idx="1241">
                  <c:v>3708.27</c:v>
                </c:pt>
                <c:pt idx="1242">
                  <c:v>3739.56</c:v>
                </c:pt>
                <c:pt idx="1243">
                  <c:v>3738.55</c:v>
                </c:pt>
                <c:pt idx="1244">
                  <c:v>3739.22</c:v>
                </c:pt>
                <c:pt idx="1245">
                  <c:v>3700.8700000000022</c:v>
                </c:pt>
                <c:pt idx="1246">
                  <c:v>3745.62</c:v>
                </c:pt>
                <c:pt idx="1247">
                  <c:v>3741.9100000000012</c:v>
                </c:pt>
                <c:pt idx="1248">
                  <c:v>3745.9500000000012</c:v>
                </c:pt>
                <c:pt idx="1249">
                  <c:v>3735.52</c:v>
                </c:pt>
                <c:pt idx="1250">
                  <c:v>3685.73</c:v>
                </c:pt>
                <c:pt idx="1251">
                  <c:v>3691.11</c:v>
                </c:pt>
                <c:pt idx="1252">
                  <c:v>3718.36</c:v>
                </c:pt>
                <c:pt idx="1253">
                  <c:v>3715.34</c:v>
                </c:pt>
                <c:pt idx="1254">
                  <c:v>3746.29</c:v>
                </c:pt>
                <c:pt idx="1255">
                  <c:v>3765.4700000000012</c:v>
                </c:pt>
                <c:pt idx="1256">
                  <c:v>3807.18</c:v>
                </c:pt>
                <c:pt idx="1257">
                  <c:v>3790.7</c:v>
                </c:pt>
                <c:pt idx="1258">
                  <c:v>3767.15</c:v>
                </c:pt>
                <c:pt idx="1259">
                  <c:v>3801.8</c:v>
                </c:pt>
                <c:pt idx="1260">
                  <c:v>3814.92</c:v>
                </c:pt>
                <c:pt idx="1261">
                  <c:v>3833.4300000000012</c:v>
                </c:pt>
                <c:pt idx="1262">
                  <c:v>3861.69</c:v>
                </c:pt>
                <c:pt idx="1263">
                  <c:v>3839.48</c:v>
                </c:pt>
                <c:pt idx="1264">
                  <c:v>3833.4300000000012</c:v>
                </c:pt>
                <c:pt idx="1265">
                  <c:v>3834.44</c:v>
                </c:pt>
                <c:pt idx="1266">
                  <c:v>3838.4700000000012</c:v>
                </c:pt>
                <c:pt idx="1267">
                  <c:v>3857.65</c:v>
                </c:pt>
                <c:pt idx="1268">
                  <c:v>3850.92</c:v>
                </c:pt>
                <c:pt idx="1269">
                  <c:v>3867.4100000000012</c:v>
                </c:pt>
                <c:pt idx="1270">
                  <c:v>3861.3500000000022</c:v>
                </c:pt>
                <c:pt idx="1271">
                  <c:v>3866.73</c:v>
                </c:pt>
                <c:pt idx="1272">
                  <c:v>3862.02</c:v>
                </c:pt>
                <c:pt idx="1273">
                  <c:v>3859</c:v>
                </c:pt>
                <c:pt idx="1274">
                  <c:v>3908.4500000000012</c:v>
                </c:pt>
                <c:pt idx="1275">
                  <c:v>3932.34</c:v>
                </c:pt>
                <c:pt idx="1276">
                  <c:v>3930.66</c:v>
                </c:pt>
                <c:pt idx="1277">
                  <c:v>3928.98</c:v>
                </c:pt>
                <c:pt idx="1278">
                  <c:v>3882.21</c:v>
                </c:pt>
                <c:pt idx="1279">
                  <c:v>3869.4300000000012</c:v>
                </c:pt>
                <c:pt idx="1280">
                  <c:v>3867.4100000000012</c:v>
                </c:pt>
                <c:pt idx="1281">
                  <c:v>3862.7</c:v>
                </c:pt>
                <c:pt idx="1282">
                  <c:v>3871.44</c:v>
                </c:pt>
                <c:pt idx="1283">
                  <c:v>3870.44</c:v>
                </c:pt>
                <c:pt idx="1284">
                  <c:v>3857.9900000000002</c:v>
                </c:pt>
                <c:pt idx="1285">
                  <c:v>3832.08</c:v>
                </c:pt>
                <c:pt idx="1286">
                  <c:v>3843.86</c:v>
                </c:pt>
                <c:pt idx="1287">
                  <c:v>3847.56</c:v>
                </c:pt>
                <c:pt idx="1288">
                  <c:v>3870.77</c:v>
                </c:pt>
                <c:pt idx="1289">
                  <c:v>3928.64</c:v>
                </c:pt>
                <c:pt idx="1290">
                  <c:v>3937.72</c:v>
                </c:pt>
                <c:pt idx="1291">
                  <c:v>3937.3900000000012</c:v>
                </c:pt>
                <c:pt idx="1292">
                  <c:v>3935.3700000000022</c:v>
                </c:pt>
                <c:pt idx="1293">
                  <c:v>3932.68</c:v>
                </c:pt>
                <c:pt idx="1294">
                  <c:v>3939.07</c:v>
                </c:pt>
                <c:pt idx="1295">
                  <c:v>3954.21</c:v>
                </c:pt>
                <c:pt idx="1296">
                  <c:v>3958.25</c:v>
                </c:pt>
                <c:pt idx="1297">
                  <c:v>3986.17</c:v>
                </c:pt>
                <c:pt idx="1298">
                  <c:v>3987.52</c:v>
                </c:pt>
                <c:pt idx="1299">
                  <c:v>3953.54</c:v>
                </c:pt>
                <c:pt idx="1300">
                  <c:v>3963.9700000000012</c:v>
                </c:pt>
                <c:pt idx="1301">
                  <c:v>3973.05</c:v>
                </c:pt>
                <c:pt idx="1302">
                  <c:v>4003.3300000000022</c:v>
                </c:pt>
                <c:pt idx="1303">
                  <c:v>4011.74</c:v>
                </c:pt>
                <c:pt idx="1304">
                  <c:v>3988.57</c:v>
                </c:pt>
                <c:pt idx="1305">
                  <c:v>4011.05</c:v>
                </c:pt>
                <c:pt idx="1306">
                  <c:v>3994.8</c:v>
                </c:pt>
                <c:pt idx="1307">
                  <c:v>3979.92</c:v>
                </c:pt>
                <c:pt idx="1308">
                  <c:v>3989.61</c:v>
                </c:pt>
                <c:pt idx="1309">
                  <c:v>3997.56</c:v>
                </c:pt>
                <c:pt idx="1310">
                  <c:v>3962.63</c:v>
                </c:pt>
                <c:pt idx="1311">
                  <c:v>3979.23</c:v>
                </c:pt>
                <c:pt idx="1312">
                  <c:v>3983.38</c:v>
                </c:pt>
                <c:pt idx="1313">
                  <c:v>4035.6</c:v>
                </c:pt>
                <c:pt idx="1314">
                  <c:v>4025.23</c:v>
                </c:pt>
                <c:pt idx="1315">
                  <c:v>4048.75</c:v>
                </c:pt>
                <c:pt idx="1316">
                  <c:v>4038.3700000000022</c:v>
                </c:pt>
                <c:pt idx="1317">
                  <c:v>4069.15</c:v>
                </c:pt>
                <c:pt idx="1318">
                  <c:v>4073.65</c:v>
                </c:pt>
                <c:pt idx="1319">
                  <c:v>4083.68</c:v>
                </c:pt>
                <c:pt idx="1320">
                  <c:v>4072.61</c:v>
                </c:pt>
                <c:pt idx="1321">
                  <c:v>4082.98</c:v>
                </c:pt>
                <c:pt idx="1322">
                  <c:v>4087.8300000000022</c:v>
                </c:pt>
                <c:pt idx="1323">
                  <c:v>4138.6600000000044</c:v>
                </c:pt>
                <c:pt idx="1324">
                  <c:v>4157.34</c:v>
                </c:pt>
                <c:pt idx="1325">
                  <c:v>4151.8100000000004</c:v>
                </c:pt>
                <c:pt idx="1326">
                  <c:v>4160.8</c:v>
                </c:pt>
                <c:pt idx="1327">
                  <c:v>4172.5600000000004</c:v>
                </c:pt>
                <c:pt idx="1328">
                  <c:v>4157.6900000000014</c:v>
                </c:pt>
                <c:pt idx="1329">
                  <c:v>4168.41</c:v>
                </c:pt>
                <c:pt idx="1330">
                  <c:v>4201.6100000000024</c:v>
                </c:pt>
                <c:pt idx="1331">
                  <c:v>4200.57</c:v>
                </c:pt>
                <c:pt idx="1332">
                  <c:v>4205.41</c:v>
                </c:pt>
                <c:pt idx="1333">
                  <c:v>4192.6200000000044</c:v>
                </c:pt>
                <c:pt idx="1334">
                  <c:v>4198.1500000000024</c:v>
                </c:pt>
                <c:pt idx="1335">
                  <c:v>4187.08</c:v>
                </c:pt>
                <c:pt idx="1336">
                  <c:v>4197.8</c:v>
                </c:pt>
                <c:pt idx="1337">
                  <c:v>4208.18</c:v>
                </c:pt>
                <c:pt idx="1338">
                  <c:v>4195.38</c:v>
                </c:pt>
                <c:pt idx="1339">
                  <c:v>4179.13</c:v>
                </c:pt>
                <c:pt idx="1340">
                  <c:v>4207.49</c:v>
                </c:pt>
                <c:pt idx="1341">
                  <c:v>4230.6600000000044</c:v>
                </c:pt>
                <c:pt idx="1342">
                  <c:v>4270.08</c:v>
                </c:pt>
                <c:pt idx="1343">
                  <c:v>4303.9800000000005</c:v>
                </c:pt>
                <c:pt idx="1344">
                  <c:v>4300.17</c:v>
                </c:pt>
                <c:pt idx="1345">
                  <c:v>4299.83</c:v>
                </c:pt>
                <c:pt idx="1346">
                  <c:v>4314.7</c:v>
                </c:pt>
                <c:pt idx="1347">
                  <c:v>4321.2700000000004</c:v>
                </c:pt>
                <c:pt idx="1348">
                  <c:v>4316.08</c:v>
                </c:pt>
                <c:pt idx="1349">
                  <c:v>4328.88</c:v>
                </c:pt>
                <c:pt idx="1350">
                  <c:v>4373.1400000000003</c:v>
                </c:pt>
                <c:pt idx="1351">
                  <c:v>4359.6600000000044</c:v>
                </c:pt>
                <c:pt idx="1352">
                  <c:v>4343.4000000000005</c:v>
                </c:pt>
                <c:pt idx="1353">
                  <c:v>4383.8600000000024</c:v>
                </c:pt>
                <c:pt idx="1354">
                  <c:v>4390.78</c:v>
                </c:pt>
                <c:pt idx="1355">
                  <c:v>4404.6200000000044</c:v>
                </c:pt>
                <c:pt idx="1356">
                  <c:v>4411.1900000000014</c:v>
                </c:pt>
                <c:pt idx="1357">
                  <c:v>4430.55</c:v>
                </c:pt>
                <c:pt idx="1358">
                  <c:v>4437.4699999999993</c:v>
                </c:pt>
                <c:pt idx="1359">
                  <c:v>4435.05</c:v>
                </c:pt>
                <c:pt idx="1360">
                  <c:v>4422.6000000000004</c:v>
                </c:pt>
                <c:pt idx="1361">
                  <c:v>4340.63</c:v>
                </c:pt>
                <c:pt idx="1362">
                  <c:v>4341.33</c:v>
                </c:pt>
                <c:pt idx="1363">
                  <c:v>4395.6200000000044</c:v>
                </c:pt>
                <c:pt idx="1364">
                  <c:v>4436.4299999999994</c:v>
                </c:pt>
                <c:pt idx="1365">
                  <c:v>4438.1600000000044</c:v>
                </c:pt>
                <c:pt idx="1366">
                  <c:v>4412.22</c:v>
                </c:pt>
                <c:pt idx="1367">
                  <c:v>4368.99</c:v>
                </c:pt>
                <c:pt idx="1368">
                  <c:v>4378.68</c:v>
                </c:pt>
                <c:pt idx="1369">
                  <c:v>4465.1400000000003</c:v>
                </c:pt>
                <c:pt idx="1370">
                  <c:v>4472.75</c:v>
                </c:pt>
                <c:pt idx="1371">
                  <c:v>4444.3900000000003</c:v>
                </c:pt>
                <c:pt idx="1372">
                  <c:v>4476.55</c:v>
                </c:pt>
                <c:pt idx="1373">
                  <c:v>4485.2</c:v>
                </c:pt>
                <c:pt idx="1374">
                  <c:v>4462.0200000000004</c:v>
                </c:pt>
                <c:pt idx="1375">
                  <c:v>4458.57</c:v>
                </c:pt>
                <c:pt idx="1376">
                  <c:v>4423.9800000000005</c:v>
                </c:pt>
                <c:pt idx="1377">
                  <c:v>4446.46</c:v>
                </c:pt>
                <c:pt idx="1378">
                  <c:v>4484.5</c:v>
                </c:pt>
                <c:pt idx="1379">
                  <c:v>4491.08</c:v>
                </c:pt>
                <c:pt idx="1380">
                  <c:v>4496.26</c:v>
                </c:pt>
                <c:pt idx="1381">
                  <c:v>4510.79</c:v>
                </c:pt>
                <c:pt idx="1382">
                  <c:v>4553.67</c:v>
                </c:pt>
                <c:pt idx="1383">
                  <c:v>4550.5600000000004</c:v>
                </c:pt>
                <c:pt idx="1384">
                  <c:v>4547.1000000000004</c:v>
                </c:pt>
                <c:pt idx="1385">
                  <c:v>4589.6400000000003</c:v>
                </c:pt>
                <c:pt idx="1386">
                  <c:v>4585.84</c:v>
                </c:pt>
                <c:pt idx="1387">
                  <c:v>4551.25</c:v>
                </c:pt>
                <c:pt idx="1388">
                  <c:v>4542.6100000000024</c:v>
                </c:pt>
                <c:pt idx="1389">
                  <c:v>4556.78</c:v>
                </c:pt>
                <c:pt idx="1390">
                  <c:v>4550.5600000000004</c:v>
                </c:pt>
                <c:pt idx="1391">
                  <c:v>4556.09</c:v>
                </c:pt>
                <c:pt idx="1392">
                  <c:v>4585.1400000000003</c:v>
                </c:pt>
                <c:pt idx="1393">
                  <c:v>4615.2300000000005</c:v>
                </c:pt>
                <c:pt idx="1394">
                  <c:v>4664</c:v>
                </c:pt>
                <c:pt idx="1395">
                  <c:v>4702.7300000000005</c:v>
                </c:pt>
                <c:pt idx="1396">
                  <c:v>4702.38</c:v>
                </c:pt>
                <c:pt idx="1397">
                  <c:v>4680.6000000000004</c:v>
                </c:pt>
                <c:pt idx="1398">
                  <c:v>4727.28</c:v>
                </c:pt>
                <c:pt idx="1399">
                  <c:v>4727.4800000000005</c:v>
                </c:pt>
                <c:pt idx="1400">
                  <c:v>4708.8200000000024</c:v>
                </c:pt>
                <c:pt idx="1401">
                  <c:v>4736.29</c:v>
                </c:pt>
                <c:pt idx="1402">
                  <c:v>4686.28</c:v>
                </c:pt>
                <c:pt idx="1403">
                  <c:v>4628.87</c:v>
                </c:pt>
                <c:pt idx="1404">
                  <c:v>4641.55</c:v>
                </c:pt>
                <c:pt idx="1405">
                  <c:v>4641.55</c:v>
                </c:pt>
                <c:pt idx="1406">
                  <c:v>4668.67</c:v>
                </c:pt>
                <c:pt idx="1407">
                  <c:v>4714.45</c:v>
                </c:pt>
                <c:pt idx="1408">
                  <c:v>4707.0600000000004</c:v>
                </c:pt>
                <c:pt idx="1409">
                  <c:v>4732.7700000000004</c:v>
                </c:pt>
                <c:pt idx="1410">
                  <c:v>4715.51</c:v>
                </c:pt>
                <c:pt idx="1411">
                  <c:v>4708.4699999999993</c:v>
                </c:pt>
                <c:pt idx="1412">
                  <c:v>4700.3600000000024</c:v>
                </c:pt>
                <c:pt idx="1413">
                  <c:v>4690.1500000000024</c:v>
                </c:pt>
                <c:pt idx="1414">
                  <c:v>4701.42</c:v>
                </c:pt>
                <c:pt idx="1415">
                  <c:v>4683.46</c:v>
                </c:pt>
                <c:pt idx="1416">
                  <c:v>4693.3200000000024</c:v>
                </c:pt>
                <c:pt idx="1417">
                  <c:v>4693.3200000000024</c:v>
                </c:pt>
                <c:pt idx="1418">
                  <c:v>4671.49</c:v>
                </c:pt>
                <c:pt idx="1419">
                  <c:v>4643.6600000000044</c:v>
                </c:pt>
                <c:pt idx="1420">
                  <c:v>4618.3</c:v>
                </c:pt>
                <c:pt idx="1421">
                  <c:v>4659.8600000000024</c:v>
                </c:pt>
                <c:pt idx="1422">
                  <c:v>4640.84</c:v>
                </c:pt>
                <c:pt idx="1423">
                  <c:v>4639.08</c:v>
                </c:pt>
                <c:pt idx="1424">
                  <c:v>4630.63</c:v>
                </c:pt>
                <c:pt idx="1425">
                  <c:v>4617.6000000000004</c:v>
                </c:pt>
                <c:pt idx="1426">
                  <c:v>4614.78</c:v>
                </c:pt>
                <c:pt idx="1427">
                  <c:v>4620.42</c:v>
                </c:pt>
                <c:pt idx="1428">
                  <c:v>4584.8500000000004</c:v>
                </c:pt>
                <c:pt idx="1429">
                  <c:v>4580.6200000000044</c:v>
                </c:pt>
                <c:pt idx="1430">
                  <c:v>4601.4000000000005</c:v>
                </c:pt>
                <c:pt idx="1431">
                  <c:v>4594</c:v>
                </c:pt>
                <c:pt idx="1432">
                  <c:v>4608.4399999999996</c:v>
                </c:pt>
                <c:pt idx="1433">
                  <c:v>4604.57</c:v>
                </c:pt>
                <c:pt idx="1434">
                  <c:v>4610.5600000000004</c:v>
                </c:pt>
                <c:pt idx="1435">
                  <c:v>4647.54</c:v>
                </c:pt>
                <c:pt idx="1436">
                  <c:v>4647.54</c:v>
                </c:pt>
                <c:pt idx="1437">
                  <c:v>4670.08</c:v>
                </c:pt>
                <c:pt idx="1438">
                  <c:v>4683.8100000000004</c:v>
                </c:pt>
                <c:pt idx="1439">
                  <c:v>4669.72</c:v>
                </c:pt>
                <c:pt idx="1440">
                  <c:v>4700.72</c:v>
                </c:pt>
                <c:pt idx="1441">
                  <c:v>4704.9399999999996</c:v>
                </c:pt>
                <c:pt idx="1442">
                  <c:v>4747.21</c:v>
                </c:pt>
                <c:pt idx="1443">
                  <c:v>4765.5200000000004</c:v>
                </c:pt>
                <c:pt idx="1444">
                  <c:v>4801.8</c:v>
                </c:pt>
                <c:pt idx="1445">
                  <c:v>4797.57</c:v>
                </c:pt>
                <c:pt idx="1446">
                  <c:v>4780.41</c:v>
                </c:pt>
                <c:pt idx="1447">
                  <c:v>4767.04</c:v>
                </c:pt>
                <c:pt idx="1448">
                  <c:v>4792.6900000000014</c:v>
                </c:pt>
                <c:pt idx="1449">
                  <c:v>4767.4000000000005</c:v>
                </c:pt>
                <c:pt idx="1450">
                  <c:v>4764.1500000000024</c:v>
                </c:pt>
                <c:pt idx="1451">
                  <c:v>4769.9299999999994</c:v>
                </c:pt>
                <c:pt idx="1452">
                  <c:v>4765.6000000000004</c:v>
                </c:pt>
                <c:pt idx="1453">
                  <c:v>4762.34</c:v>
                </c:pt>
                <c:pt idx="1454">
                  <c:v>4787.63</c:v>
                </c:pt>
                <c:pt idx="1455">
                  <c:v>4789.08</c:v>
                </c:pt>
                <c:pt idx="1456">
                  <c:v>4761.26</c:v>
                </c:pt>
                <c:pt idx="1457">
                  <c:v>4749.7</c:v>
                </c:pt>
                <c:pt idx="1458">
                  <c:v>4740.67</c:v>
                </c:pt>
                <c:pt idx="1459">
                  <c:v>4762.71</c:v>
                </c:pt>
                <c:pt idx="1460">
                  <c:v>4769.21</c:v>
                </c:pt>
                <c:pt idx="1461">
                  <c:v>4726.22</c:v>
                </c:pt>
                <c:pt idx="1462">
                  <c:v>4720.8</c:v>
                </c:pt>
                <c:pt idx="1463">
                  <c:v>4735.25</c:v>
                </c:pt>
                <c:pt idx="1464">
                  <c:v>4764.87</c:v>
                </c:pt>
                <c:pt idx="1465">
                  <c:v>4793.78</c:v>
                </c:pt>
                <c:pt idx="1466">
                  <c:v>4784.38</c:v>
                </c:pt>
                <c:pt idx="1467">
                  <c:v>4795.9399999999996</c:v>
                </c:pt>
                <c:pt idx="1468">
                  <c:v>4777.5200000000004</c:v>
                </c:pt>
                <c:pt idx="1469">
                  <c:v>4802.45</c:v>
                </c:pt>
                <c:pt idx="1470">
                  <c:v>4794.8600000000024</c:v>
                </c:pt>
                <c:pt idx="1471">
                  <c:v>4755.4800000000005</c:v>
                </c:pt>
                <c:pt idx="1472">
                  <c:v>4783.6600000000044</c:v>
                </c:pt>
                <c:pt idx="1473">
                  <c:v>4753.67</c:v>
                </c:pt>
                <c:pt idx="1474">
                  <c:v>4703.8200000000024</c:v>
                </c:pt>
                <c:pt idx="1475">
                  <c:v>4741.75</c:v>
                </c:pt>
                <c:pt idx="1476">
                  <c:v>4756.5600000000004</c:v>
                </c:pt>
                <c:pt idx="1477">
                  <c:v>4755.4800000000005</c:v>
                </c:pt>
                <c:pt idx="1478">
                  <c:v>4766.68</c:v>
                </c:pt>
                <c:pt idx="1479">
                  <c:v>4808.59</c:v>
                </c:pt>
                <c:pt idx="1480">
                  <c:v>4825.57</c:v>
                </c:pt>
                <c:pt idx="1481">
                  <c:v>4814.01</c:v>
                </c:pt>
                <c:pt idx="1482">
                  <c:v>4797.03</c:v>
                </c:pt>
                <c:pt idx="1483">
                  <c:v>4852.6600000000044</c:v>
                </c:pt>
                <c:pt idx="1484">
                  <c:v>4864.22</c:v>
                </c:pt>
                <c:pt idx="1485">
                  <c:v>4870.37</c:v>
                </c:pt>
                <c:pt idx="1486">
                  <c:v>4872.8900000000003</c:v>
                </c:pt>
                <c:pt idx="1487">
                  <c:v>4871.8100000000004</c:v>
                </c:pt>
                <c:pt idx="1488">
                  <c:v>4922.75</c:v>
                </c:pt>
                <c:pt idx="1489">
                  <c:v>4969.3600000000024</c:v>
                </c:pt>
                <c:pt idx="1490">
                  <c:v>4989.95</c:v>
                </c:pt>
                <c:pt idx="1491">
                  <c:v>4983.08</c:v>
                </c:pt>
                <c:pt idx="1492">
                  <c:v>5023.55</c:v>
                </c:pt>
                <c:pt idx="1493">
                  <c:v>5041.6100000000024</c:v>
                </c:pt>
                <c:pt idx="1494">
                  <c:v>5041.6100000000024</c:v>
                </c:pt>
                <c:pt idx="1495">
                  <c:v>5048.84</c:v>
                </c:pt>
                <c:pt idx="1496">
                  <c:v>5070.87</c:v>
                </c:pt>
                <c:pt idx="1497">
                  <c:v>5078.1000000000004</c:v>
                </c:pt>
                <c:pt idx="1498">
                  <c:v>5105.5600000000004</c:v>
                </c:pt>
                <c:pt idx="1499">
                  <c:v>5074.49</c:v>
                </c:pt>
                <c:pt idx="1500">
                  <c:v>5087.13</c:v>
                </c:pt>
                <c:pt idx="1501">
                  <c:v>5139.5200000000004</c:v>
                </c:pt>
                <c:pt idx="1502">
                  <c:v>5177.45</c:v>
                </c:pt>
                <c:pt idx="1503">
                  <c:v>5199.13</c:v>
                </c:pt>
                <c:pt idx="1504">
                  <c:v>5159.3900000000003</c:v>
                </c:pt>
                <c:pt idx="1505">
                  <c:v>5156.8600000000024</c:v>
                </c:pt>
                <c:pt idx="1506">
                  <c:v>5184.3200000000024</c:v>
                </c:pt>
                <c:pt idx="1507">
                  <c:v>5174.92</c:v>
                </c:pt>
                <c:pt idx="1508">
                  <c:v>5216.4699999999993</c:v>
                </c:pt>
                <c:pt idx="1509">
                  <c:v>5182.1500000000024</c:v>
                </c:pt>
                <c:pt idx="1510">
                  <c:v>5176.7300000000005</c:v>
                </c:pt>
                <c:pt idx="1511">
                  <c:v>5075.21</c:v>
                </c:pt>
                <c:pt idx="1512">
                  <c:v>5109.8900000000003</c:v>
                </c:pt>
                <c:pt idx="1513">
                  <c:v>5059.3100000000004</c:v>
                </c:pt>
                <c:pt idx="1514">
                  <c:v>5096.5200000000004</c:v>
                </c:pt>
                <c:pt idx="1515">
                  <c:v>5097.9699999999993</c:v>
                </c:pt>
                <c:pt idx="1516">
                  <c:v>5097.9699999999993</c:v>
                </c:pt>
                <c:pt idx="1517">
                  <c:v>5110.25</c:v>
                </c:pt>
                <c:pt idx="1518">
                  <c:v>5105.92</c:v>
                </c:pt>
                <c:pt idx="1519">
                  <c:v>5095.8</c:v>
                </c:pt>
                <c:pt idx="1520">
                  <c:v>5117.1200000000044</c:v>
                </c:pt>
                <c:pt idx="1521">
                  <c:v>5177.45</c:v>
                </c:pt>
                <c:pt idx="1522">
                  <c:v>5194.07</c:v>
                </c:pt>
                <c:pt idx="1523">
                  <c:v>5173.84</c:v>
                </c:pt>
                <c:pt idx="1524">
                  <c:v>5181.42</c:v>
                </c:pt>
                <c:pt idx="1525">
                  <c:v>5197.68</c:v>
                </c:pt>
                <c:pt idx="1526">
                  <c:v>5130.1200000000044</c:v>
                </c:pt>
                <c:pt idx="1527">
                  <c:v>5032.9399999999996</c:v>
                </c:pt>
                <c:pt idx="1528">
                  <c:v>5065.09</c:v>
                </c:pt>
                <c:pt idx="1529">
                  <c:v>5061.1200000000044</c:v>
                </c:pt>
                <c:pt idx="1530">
                  <c:v>5043.78</c:v>
                </c:pt>
                <c:pt idx="1531">
                  <c:v>5088.22</c:v>
                </c:pt>
                <c:pt idx="1532">
                  <c:v>5066.9000000000005</c:v>
                </c:pt>
                <c:pt idx="1533">
                  <c:v>5124.34</c:v>
                </c:pt>
                <c:pt idx="1534">
                  <c:v>5184.68</c:v>
                </c:pt>
                <c:pt idx="1535">
                  <c:v>5219.3600000000024</c:v>
                </c:pt>
                <c:pt idx="1536">
                  <c:v>5192.26</c:v>
                </c:pt>
                <c:pt idx="1537">
                  <c:v>5242.84</c:v>
                </c:pt>
                <c:pt idx="1538">
                  <c:v>5216.83</c:v>
                </c:pt>
                <c:pt idx="1539">
                  <c:v>5271.74</c:v>
                </c:pt>
                <c:pt idx="1540">
                  <c:v>5304.98</c:v>
                </c:pt>
                <c:pt idx="1541">
                  <c:v>5381.21</c:v>
                </c:pt>
                <c:pt idx="1542">
                  <c:v>5395.3</c:v>
                </c:pt>
                <c:pt idx="1543">
                  <c:v>5405.05</c:v>
                </c:pt>
                <c:pt idx="1544">
                  <c:v>5373.99</c:v>
                </c:pt>
                <c:pt idx="1545">
                  <c:v>5407.58</c:v>
                </c:pt>
                <c:pt idx="1546">
                  <c:v>5459.6100000000024</c:v>
                </c:pt>
                <c:pt idx="1547">
                  <c:v>5492.1200000000044</c:v>
                </c:pt>
                <c:pt idx="1548">
                  <c:v>5539.45</c:v>
                </c:pt>
                <c:pt idx="1549">
                  <c:v>5541.6200000000044</c:v>
                </c:pt>
                <c:pt idx="1550">
                  <c:v>5600.14</c:v>
                </c:pt>
                <c:pt idx="1551">
                  <c:v>5601.23</c:v>
                </c:pt>
                <c:pt idx="1552">
                  <c:v>5579.55</c:v>
                </c:pt>
                <c:pt idx="1553">
                  <c:v>5551.37</c:v>
                </c:pt>
                <c:pt idx="1554">
                  <c:v>5503.3200000000024</c:v>
                </c:pt>
                <c:pt idx="1555">
                  <c:v>5503.3200000000024</c:v>
                </c:pt>
                <c:pt idx="1556">
                  <c:v>5458.52</c:v>
                </c:pt>
                <c:pt idx="1557">
                  <c:v>5515.9699999999993</c:v>
                </c:pt>
                <c:pt idx="1558">
                  <c:v>5608.45</c:v>
                </c:pt>
                <c:pt idx="1559">
                  <c:v>5630.49</c:v>
                </c:pt>
                <c:pt idx="1560">
                  <c:v>5565.1</c:v>
                </c:pt>
                <c:pt idx="1561">
                  <c:v>5549.2</c:v>
                </c:pt>
                <c:pt idx="1562">
                  <c:v>5506.21</c:v>
                </c:pt>
                <c:pt idx="1563">
                  <c:v>5485.6200000000044</c:v>
                </c:pt>
                <c:pt idx="1564">
                  <c:v>5536.56</c:v>
                </c:pt>
                <c:pt idx="1565">
                  <c:v>5600.14</c:v>
                </c:pt>
                <c:pt idx="1566">
                  <c:v>5642.41</c:v>
                </c:pt>
                <c:pt idx="1567">
                  <c:v>5629.77</c:v>
                </c:pt>
                <c:pt idx="1568">
                  <c:v>5641.6900000000014</c:v>
                </c:pt>
                <c:pt idx="1569">
                  <c:v>5470.45</c:v>
                </c:pt>
                <c:pt idx="1570">
                  <c:v>5581</c:v>
                </c:pt>
                <c:pt idx="1571">
                  <c:v>5583.89</c:v>
                </c:pt>
                <c:pt idx="1572">
                  <c:v>5568.71</c:v>
                </c:pt>
                <c:pt idx="1573">
                  <c:v>5586.05</c:v>
                </c:pt>
                <c:pt idx="1574">
                  <c:v>5584.9699999999993</c:v>
                </c:pt>
                <c:pt idx="1575">
                  <c:v>5683.6</c:v>
                </c:pt>
                <c:pt idx="1576">
                  <c:v>5669.51</c:v>
                </c:pt>
                <c:pt idx="1577">
                  <c:v>5655.42</c:v>
                </c:pt>
                <c:pt idx="1578">
                  <c:v>5626.88</c:v>
                </c:pt>
                <c:pt idx="1579">
                  <c:v>5636.63</c:v>
                </c:pt>
                <c:pt idx="1580">
                  <c:v>5643.8600000000024</c:v>
                </c:pt>
                <c:pt idx="1581">
                  <c:v>5670.59</c:v>
                </c:pt>
                <c:pt idx="1582">
                  <c:v>5626.88</c:v>
                </c:pt>
                <c:pt idx="1583">
                  <c:v>5630.85</c:v>
                </c:pt>
                <c:pt idx="1584">
                  <c:v>5587.14</c:v>
                </c:pt>
                <c:pt idx="1585">
                  <c:v>5637.72</c:v>
                </c:pt>
                <c:pt idx="1586">
                  <c:v>5671.68</c:v>
                </c:pt>
                <c:pt idx="1587">
                  <c:v>5689.74</c:v>
                </c:pt>
                <c:pt idx="1588">
                  <c:v>5682.88</c:v>
                </c:pt>
                <c:pt idx="1589">
                  <c:v>5682.88</c:v>
                </c:pt>
                <c:pt idx="1590">
                  <c:v>5594.3600000000024</c:v>
                </c:pt>
                <c:pt idx="1591">
                  <c:v>5560.4</c:v>
                </c:pt>
                <c:pt idx="1592">
                  <c:v>5485.98</c:v>
                </c:pt>
                <c:pt idx="1593">
                  <c:v>5487.06</c:v>
                </c:pt>
                <c:pt idx="1594">
                  <c:v>5532.59</c:v>
                </c:pt>
                <c:pt idx="1595">
                  <c:v>5592.92</c:v>
                </c:pt>
                <c:pt idx="1596">
                  <c:v>5620.01</c:v>
                </c:pt>
                <c:pt idx="1597">
                  <c:v>5549.9299999999994</c:v>
                </c:pt>
                <c:pt idx="1598">
                  <c:v>5551.73</c:v>
                </c:pt>
                <c:pt idx="1599">
                  <c:v>5535.48</c:v>
                </c:pt>
                <c:pt idx="1600">
                  <c:v>5564.74</c:v>
                </c:pt>
                <c:pt idx="1601">
                  <c:v>5588.58</c:v>
                </c:pt>
                <c:pt idx="1602">
                  <c:v>5553.9</c:v>
                </c:pt>
                <c:pt idx="1603">
                  <c:v>5566.91</c:v>
                </c:pt>
                <c:pt idx="1604">
                  <c:v>5567.99</c:v>
                </c:pt>
                <c:pt idx="1605">
                  <c:v>5573.41</c:v>
                </c:pt>
                <c:pt idx="1606">
                  <c:v>5569.07</c:v>
                </c:pt>
                <c:pt idx="1607">
                  <c:v>5575.22</c:v>
                </c:pt>
                <c:pt idx="1608">
                  <c:v>5498.26</c:v>
                </c:pt>
                <c:pt idx="1609">
                  <c:v>5478.03</c:v>
                </c:pt>
                <c:pt idx="1610">
                  <c:v>5464.3</c:v>
                </c:pt>
                <c:pt idx="1611">
                  <c:v>5420.95</c:v>
                </c:pt>
                <c:pt idx="1612">
                  <c:v>5474.06</c:v>
                </c:pt>
                <c:pt idx="1613">
                  <c:v>5475.14</c:v>
                </c:pt>
                <c:pt idx="1614">
                  <c:v>5518.13</c:v>
                </c:pt>
                <c:pt idx="1615">
                  <c:v>5582.59</c:v>
                </c:pt>
                <c:pt idx="1616">
                  <c:v>5624.7</c:v>
                </c:pt>
                <c:pt idx="1617">
                  <c:v>5625.44</c:v>
                </c:pt>
                <c:pt idx="1618">
                  <c:v>5635.04</c:v>
                </c:pt>
                <c:pt idx="1619">
                  <c:v>5687.5</c:v>
                </c:pt>
                <c:pt idx="1620">
                  <c:v>5748.8200000000024</c:v>
                </c:pt>
                <c:pt idx="1621">
                  <c:v>5736.26</c:v>
                </c:pt>
                <c:pt idx="1622">
                  <c:v>5778</c:v>
                </c:pt>
                <c:pt idx="1623">
                  <c:v>5762.1100000000024</c:v>
                </c:pt>
                <c:pt idx="1624">
                  <c:v>5762.85</c:v>
                </c:pt>
                <c:pt idx="1625">
                  <c:v>5762.85</c:v>
                </c:pt>
                <c:pt idx="1626">
                  <c:v>5709.6600000000044</c:v>
                </c:pt>
                <c:pt idx="1627">
                  <c:v>5673.83</c:v>
                </c:pt>
                <c:pt idx="1628">
                  <c:v>5693.41</c:v>
                </c:pt>
                <c:pt idx="1629">
                  <c:v>5643.17</c:v>
                </c:pt>
                <c:pt idx="1630">
                  <c:v>5624.7</c:v>
                </c:pt>
                <c:pt idx="1631">
                  <c:v>5665.7</c:v>
                </c:pt>
                <c:pt idx="1632">
                  <c:v>5697.4699999999993</c:v>
                </c:pt>
                <c:pt idx="1633">
                  <c:v>5667.18</c:v>
                </c:pt>
                <c:pt idx="1634">
                  <c:v>5697.1</c:v>
                </c:pt>
                <c:pt idx="1635">
                  <c:v>5687.87</c:v>
                </c:pt>
                <c:pt idx="1636">
                  <c:v>5668.6600000000044</c:v>
                </c:pt>
                <c:pt idx="1637">
                  <c:v>5668.29</c:v>
                </c:pt>
                <c:pt idx="1638">
                  <c:v>5657.95</c:v>
                </c:pt>
                <c:pt idx="1639">
                  <c:v>5649.45</c:v>
                </c:pt>
                <c:pt idx="1640">
                  <c:v>5652.78</c:v>
                </c:pt>
                <c:pt idx="1641">
                  <c:v>5628.03</c:v>
                </c:pt>
                <c:pt idx="1642">
                  <c:v>5648.34</c:v>
                </c:pt>
                <c:pt idx="1643">
                  <c:v>5659.42</c:v>
                </c:pt>
                <c:pt idx="1644">
                  <c:v>5705.23</c:v>
                </c:pt>
                <c:pt idx="1645">
                  <c:v>5717.79</c:v>
                </c:pt>
                <c:pt idx="1646">
                  <c:v>5719.27</c:v>
                </c:pt>
                <c:pt idx="1647">
                  <c:v>5682.7</c:v>
                </c:pt>
                <c:pt idx="1648">
                  <c:v>5677.52</c:v>
                </c:pt>
                <c:pt idx="1649">
                  <c:v>5654.6200000000044</c:v>
                </c:pt>
                <c:pt idx="1650">
                  <c:v>5729.98</c:v>
                </c:pt>
                <c:pt idx="1651">
                  <c:v>5720.37</c:v>
                </c:pt>
                <c:pt idx="1652">
                  <c:v>5703.01</c:v>
                </c:pt>
                <c:pt idx="1653">
                  <c:v>5703.01</c:v>
                </c:pt>
                <c:pt idx="1654">
                  <c:v>5588.13</c:v>
                </c:pt>
                <c:pt idx="1655">
                  <c:v>5550.8200000000024</c:v>
                </c:pt>
                <c:pt idx="1656">
                  <c:v>5581.85</c:v>
                </c:pt>
                <c:pt idx="1657">
                  <c:v>5603.6500000000024</c:v>
                </c:pt>
                <c:pt idx="1658">
                  <c:v>5520.53</c:v>
                </c:pt>
                <c:pt idx="1659">
                  <c:v>5510.56</c:v>
                </c:pt>
                <c:pt idx="1660">
                  <c:v>5349.51</c:v>
                </c:pt>
                <c:pt idx="1661">
                  <c:v>5358.75</c:v>
                </c:pt>
                <c:pt idx="1662">
                  <c:v>5376.88</c:v>
                </c:pt>
                <c:pt idx="1663">
                  <c:v>5464.18</c:v>
                </c:pt>
                <c:pt idx="1664">
                  <c:v>5426.8200000000024</c:v>
                </c:pt>
                <c:pt idx="1665">
                  <c:v>5390.94</c:v>
                </c:pt>
                <c:pt idx="1666">
                  <c:v>5346.55</c:v>
                </c:pt>
                <c:pt idx="1667">
                  <c:v>5354.68</c:v>
                </c:pt>
                <c:pt idx="1668">
                  <c:v>5422.01</c:v>
                </c:pt>
                <c:pt idx="1669">
                  <c:v>5473.05</c:v>
                </c:pt>
                <c:pt idx="1670">
                  <c:v>5434.58</c:v>
                </c:pt>
                <c:pt idx="1671">
                  <c:v>5481.9299999999994</c:v>
                </c:pt>
                <c:pt idx="1672">
                  <c:v>5528.91</c:v>
                </c:pt>
                <c:pt idx="1673">
                  <c:v>5594.75</c:v>
                </c:pt>
                <c:pt idx="1674">
                  <c:v>5679.83</c:v>
                </c:pt>
                <c:pt idx="1675">
                  <c:v>5674.28</c:v>
                </c:pt>
                <c:pt idx="1676">
                  <c:v>5696.1</c:v>
                </c:pt>
                <c:pt idx="1677">
                  <c:v>5718.67</c:v>
                </c:pt>
                <c:pt idx="1678">
                  <c:v>5713.49</c:v>
                </c:pt>
                <c:pt idx="1679">
                  <c:v>5681.31</c:v>
                </c:pt>
                <c:pt idx="1680">
                  <c:v>5704.98</c:v>
                </c:pt>
                <c:pt idx="1681">
                  <c:v>5647.28</c:v>
                </c:pt>
                <c:pt idx="1682">
                  <c:v>5666.88</c:v>
                </c:pt>
                <c:pt idx="1683">
                  <c:v>5665.77</c:v>
                </c:pt>
                <c:pt idx="1684">
                  <c:v>5689.45</c:v>
                </c:pt>
                <c:pt idx="1685">
                  <c:v>5699.4299999999994</c:v>
                </c:pt>
                <c:pt idx="1686">
                  <c:v>5721.26</c:v>
                </c:pt>
                <c:pt idx="1687">
                  <c:v>5689.8200000000024</c:v>
                </c:pt>
                <c:pt idx="1688">
                  <c:v>5733.46</c:v>
                </c:pt>
                <c:pt idx="1689">
                  <c:v>5722.74</c:v>
                </c:pt>
                <c:pt idx="1690">
                  <c:v>5693.88</c:v>
                </c:pt>
                <c:pt idx="1691">
                  <c:v>5711.27</c:v>
                </c:pt>
                <c:pt idx="1692">
                  <c:v>5712.38</c:v>
                </c:pt>
                <c:pt idx="1693">
                  <c:v>5647.6500000000024</c:v>
                </c:pt>
                <c:pt idx="1694">
                  <c:v>5616.2</c:v>
                </c:pt>
                <c:pt idx="1695">
                  <c:v>5616.2</c:v>
                </c:pt>
                <c:pt idx="1696">
                  <c:v>5648.39</c:v>
                </c:pt>
                <c:pt idx="1697">
                  <c:v>5656.89</c:v>
                </c:pt>
                <c:pt idx="1698">
                  <c:v>5606.96</c:v>
                </c:pt>
                <c:pt idx="1699">
                  <c:v>5659.85</c:v>
                </c:pt>
                <c:pt idx="1700">
                  <c:v>5733.83</c:v>
                </c:pt>
                <c:pt idx="1701">
                  <c:v>5727.18</c:v>
                </c:pt>
                <c:pt idx="1702">
                  <c:v>5754.92</c:v>
                </c:pt>
                <c:pt idx="1703">
                  <c:v>5771.9299999999994</c:v>
                </c:pt>
                <c:pt idx="1704">
                  <c:v>5838.52</c:v>
                </c:pt>
                <c:pt idx="1705">
                  <c:v>5889.1900000000014</c:v>
                </c:pt>
                <c:pt idx="1706">
                  <c:v>5888.8200000000024</c:v>
                </c:pt>
                <c:pt idx="1707">
                  <c:v>5877.35</c:v>
                </c:pt>
                <c:pt idx="1708">
                  <c:v>5867.74</c:v>
                </c:pt>
                <c:pt idx="1709">
                  <c:v>5888.45</c:v>
                </c:pt>
                <c:pt idx="1710">
                  <c:v>5894.74</c:v>
                </c:pt>
                <c:pt idx="1711">
                  <c:v>5874.03</c:v>
                </c:pt>
                <c:pt idx="1712">
                  <c:v>5877.35</c:v>
                </c:pt>
                <c:pt idx="1713">
                  <c:v>5868.85</c:v>
                </c:pt>
                <c:pt idx="1714">
                  <c:v>5872.92</c:v>
                </c:pt>
                <c:pt idx="1715">
                  <c:v>5882.1600000000044</c:v>
                </c:pt>
                <c:pt idx="1716">
                  <c:v>5904.9</c:v>
                </c:pt>
                <c:pt idx="1717">
                  <c:v>5933.9699999999993</c:v>
                </c:pt>
                <c:pt idx="1718">
                  <c:v>5932.85</c:v>
                </c:pt>
                <c:pt idx="1719">
                  <c:v>5992.85</c:v>
                </c:pt>
                <c:pt idx="1720">
                  <c:v>5979.81</c:v>
                </c:pt>
                <c:pt idx="1721">
                  <c:v>5966.76</c:v>
                </c:pt>
                <c:pt idx="1722">
                  <c:v>5930.6100000000024</c:v>
                </c:pt>
                <c:pt idx="1723">
                  <c:v>5921.67</c:v>
                </c:pt>
                <c:pt idx="1724">
                  <c:v>5969.37</c:v>
                </c:pt>
                <c:pt idx="1725">
                  <c:v>6010</c:v>
                </c:pt>
                <c:pt idx="1726">
                  <c:v>6004.78</c:v>
                </c:pt>
                <c:pt idx="1727">
                  <c:v>6020.8</c:v>
                </c:pt>
                <c:pt idx="1728">
                  <c:v>6059.1900000000014</c:v>
                </c:pt>
                <c:pt idx="1729">
                  <c:v>6094.22</c:v>
                </c:pt>
                <c:pt idx="1730">
                  <c:v>6090.87</c:v>
                </c:pt>
                <c:pt idx="1731">
                  <c:v>6061.8</c:v>
                </c:pt>
                <c:pt idx="1732">
                  <c:v>6036.46</c:v>
                </c:pt>
                <c:pt idx="1733">
                  <c:v>5992.48</c:v>
                </c:pt>
                <c:pt idx="1734">
                  <c:v>6007.01</c:v>
                </c:pt>
                <c:pt idx="1735">
                  <c:v>5972.73</c:v>
                </c:pt>
                <c:pt idx="1736">
                  <c:v>6007.01</c:v>
                </c:pt>
                <c:pt idx="1737">
                  <c:v>5993.23</c:v>
                </c:pt>
                <c:pt idx="1738">
                  <c:v>6029.38</c:v>
                </c:pt>
                <c:pt idx="1739">
                  <c:v>6021.92</c:v>
                </c:pt>
                <c:pt idx="1740">
                  <c:v>6041.67</c:v>
                </c:pt>
                <c:pt idx="1741">
                  <c:v>6081.18</c:v>
                </c:pt>
                <c:pt idx="1742">
                  <c:v>6177.71</c:v>
                </c:pt>
                <c:pt idx="1743">
                  <c:v>6206.03</c:v>
                </c:pt>
                <c:pt idx="1744">
                  <c:v>6219.8200000000024</c:v>
                </c:pt>
                <c:pt idx="1745">
                  <c:v>6255.6</c:v>
                </c:pt>
                <c:pt idx="1746">
                  <c:v>6266.03</c:v>
                </c:pt>
                <c:pt idx="1747">
                  <c:v>6274.23</c:v>
                </c:pt>
                <c:pt idx="1748">
                  <c:v>6312.99</c:v>
                </c:pt>
                <c:pt idx="1749">
                  <c:v>6348.03</c:v>
                </c:pt>
                <c:pt idx="1750">
                  <c:v>6346.91</c:v>
                </c:pt>
                <c:pt idx="1751">
                  <c:v>6397.59</c:v>
                </c:pt>
                <c:pt idx="1752">
                  <c:v>6430.02</c:v>
                </c:pt>
                <c:pt idx="1753">
                  <c:v>6418.46</c:v>
                </c:pt>
                <c:pt idx="1754">
                  <c:v>6471.76</c:v>
                </c:pt>
                <c:pt idx="1755">
                  <c:v>6547.79</c:v>
                </c:pt>
                <c:pt idx="1756">
                  <c:v>6528.41</c:v>
                </c:pt>
                <c:pt idx="1757">
                  <c:v>6499.34</c:v>
                </c:pt>
                <c:pt idx="1758">
                  <c:v>6499.34</c:v>
                </c:pt>
                <c:pt idx="1759">
                  <c:v>6521.7</c:v>
                </c:pt>
                <c:pt idx="1760">
                  <c:v>6521.7</c:v>
                </c:pt>
                <c:pt idx="1761">
                  <c:v>6442.6900000000014</c:v>
                </c:pt>
                <c:pt idx="1762">
                  <c:v>6422.94</c:v>
                </c:pt>
                <c:pt idx="1763">
                  <c:v>6437.1</c:v>
                </c:pt>
                <c:pt idx="1764">
                  <c:v>6381.94</c:v>
                </c:pt>
                <c:pt idx="1765">
                  <c:v>6463.9299999999994</c:v>
                </c:pt>
                <c:pt idx="1766">
                  <c:v>6473.25</c:v>
                </c:pt>
                <c:pt idx="1767">
                  <c:v>6402.51</c:v>
                </c:pt>
                <c:pt idx="1768">
                  <c:v>6303.71</c:v>
                </c:pt>
                <c:pt idx="1769">
                  <c:v>6304.8600000000024</c:v>
                </c:pt>
                <c:pt idx="1770">
                  <c:v>6268.34</c:v>
                </c:pt>
                <c:pt idx="1771">
                  <c:v>6308.3200000000024</c:v>
                </c:pt>
                <c:pt idx="1772">
                  <c:v>6346.77</c:v>
                </c:pt>
                <c:pt idx="1773">
                  <c:v>6473.63</c:v>
                </c:pt>
                <c:pt idx="1774">
                  <c:v>6484.4</c:v>
                </c:pt>
                <c:pt idx="1775">
                  <c:v>6489.01</c:v>
                </c:pt>
                <c:pt idx="1776">
                  <c:v>6522.84</c:v>
                </c:pt>
                <c:pt idx="1777">
                  <c:v>6522.84</c:v>
                </c:pt>
                <c:pt idx="1778">
                  <c:v>6546.68</c:v>
                </c:pt>
                <c:pt idx="1779">
                  <c:v>6560.9</c:v>
                </c:pt>
                <c:pt idx="1780">
                  <c:v>6549.37</c:v>
                </c:pt>
                <c:pt idx="1781">
                  <c:v>6448.26</c:v>
                </c:pt>
                <c:pt idx="1782">
                  <c:v>6442.49</c:v>
                </c:pt>
                <c:pt idx="1783">
                  <c:v>6544.08</c:v>
                </c:pt>
                <c:pt idx="1784">
                  <c:v>6567.17</c:v>
                </c:pt>
                <c:pt idx="1785">
                  <c:v>6600.6500000000024</c:v>
                </c:pt>
                <c:pt idx="1786">
                  <c:v>6549.4699999999993</c:v>
                </c:pt>
                <c:pt idx="1787">
                  <c:v>6625.67</c:v>
                </c:pt>
                <c:pt idx="1788">
                  <c:v>6703.79</c:v>
                </c:pt>
                <c:pt idx="1789">
                  <c:v>6709.18</c:v>
                </c:pt>
                <c:pt idx="1790">
                  <c:v>6762.28</c:v>
                </c:pt>
                <c:pt idx="1791">
                  <c:v>6726.88</c:v>
                </c:pt>
                <c:pt idx="1792">
                  <c:v>6765.3600000000024</c:v>
                </c:pt>
                <c:pt idx="1793">
                  <c:v>6833.09</c:v>
                </c:pt>
                <c:pt idx="1794">
                  <c:v>6843.87</c:v>
                </c:pt>
                <c:pt idx="1795">
                  <c:v>6883.89</c:v>
                </c:pt>
                <c:pt idx="1796">
                  <c:v>6850.03</c:v>
                </c:pt>
                <c:pt idx="1797">
                  <c:v>6755.74</c:v>
                </c:pt>
                <c:pt idx="1798">
                  <c:v>6696.48</c:v>
                </c:pt>
                <c:pt idx="1799">
                  <c:v>6660.6900000000014</c:v>
                </c:pt>
                <c:pt idx="1800">
                  <c:v>6656.07</c:v>
                </c:pt>
                <c:pt idx="1801">
                  <c:v>6740.73</c:v>
                </c:pt>
                <c:pt idx="1802">
                  <c:v>6823.8600000000024</c:v>
                </c:pt>
                <c:pt idx="1803">
                  <c:v>6813.08</c:v>
                </c:pt>
                <c:pt idx="1804">
                  <c:v>6806.1600000000044</c:v>
                </c:pt>
                <c:pt idx="1805">
                  <c:v>6833.48</c:v>
                </c:pt>
                <c:pt idx="1806">
                  <c:v>6746.89</c:v>
                </c:pt>
                <c:pt idx="1807">
                  <c:v>6773.06</c:v>
                </c:pt>
                <c:pt idx="1808">
                  <c:v>6855.8</c:v>
                </c:pt>
                <c:pt idx="1809">
                  <c:v>6806.54</c:v>
                </c:pt>
                <c:pt idx="1810">
                  <c:v>6858.1100000000024</c:v>
                </c:pt>
                <c:pt idx="1811">
                  <c:v>6961.63</c:v>
                </c:pt>
                <c:pt idx="1812">
                  <c:v>7022.4299999999994</c:v>
                </c:pt>
                <c:pt idx="1813">
                  <c:v>6988.95</c:v>
                </c:pt>
                <c:pt idx="1814">
                  <c:v>6988.95</c:v>
                </c:pt>
                <c:pt idx="1815">
                  <c:v>7067.46</c:v>
                </c:pt>
                <c:pt idx="1816">
                  <c:v>7020.1200000000044</c:v>
                </c:pt>
                <c:pt idx="1817">
                  <c:v>6927.38</c:v>
                </c:pt>
                <c:pt idx="1818">
                  <c:v>6931.6100000000024</c:v>
                </c:pt>
                <c:pt idx="1819">
                  <c:v>7008.1900000000014</c:v>
                </c:pt>
                <c:pt idx="1820">
                  <c:v>7038.21</c:v>
                </c:pt>
                <c:pt idx="1821">
                  <c:v>6983.18</c:v>
                </c:pt>
                <c:pt idx="1822">
                  <c:v>6925.07</c:v>
                </c:pt>
                <c:pt idx="1823">
                  <c:v>6877.73</c:v>
                </c:pt>
                <c:pt idx="1824">
                  <c:v>6918.91</c:v>
                </c:pt>
                <c:pt idx="1825">
                  <c:v>6852.72</c:v>
                </c:pt>
                <c:pt idx="1826">
                  <c:v>6945.85</c:v>
                </c:pt>
                <c:pt idx="1827">
                  <c:v>6944.7</c:v>
                </c:pt>
                <c:pt idx="1828">
                  <c:v>7000.88</c:v>
                </c:pt>
                <c:pt idx="1829">
                  <c:v>7079.39</c:v>
                </c:pt>
                <c:pt idx="1830">
                  <c:v>7085.1600000000044</c:v>
                </c:pt>
                <c:pt idx="1831">
                  <c:v>7039.3600000000024</c:v>
                </c:pt>
                <c:pt idx="1832">
                  <c:v>6878.89</c:v>
                </c:pt>
                <c:pt idx="1833">
                  <c:v>6935.46</c:v>
                </c:pt>
                <c:pt idx="1834">
                  <c:v>6955.48</c:v>
                </c:pt>
                <c:pt idx="1835">
                  <c:v>6896.56</c:v>
                </c:pt>
                <c:pt idx="1836">
                  <c:v>6877.68</c:v>
                </c:pt>
                <c:pt idx="1837">
                  <c:v>6820.27</c:v>
                </c:pt>
                <c:pt idx="1838">
                  <c:v>6804.79</c:v>
                </c:pt>
                <c:pt idx="1839">
                  <c:v>6905.25</c:v>
                </c:pt>
                <c:pt idx="1840">
                  <c:v>6876.17</c:v>
                </c:pt>
                <c:pt idx="1841">
                  <c:v>6880.7</c:v>
                </c:pt>
                <c:pt idx="1842">
                  <c:v>6740.58</c:v>
                </c:pt>
                <c:pt idx="1843">
                  <c:v>6740.58</c:v>
                </c:pt>
                <c:pt idx="1844">
                  <c:v>6583.4699999999993</c:v>
                </c:pt>
                <c:pt idx="1845">
                  <c:v>6611.04</c:v>
                </c:pt>
                <c:pt idx="1846">
                  <c:v>6517.01</c:v>
                </c:pt>
                <c:pt idx="1847">
                  <c:v>6477.35</c:v>
                </c:pt>
                <c:pt idx="1848">
                  <c:v>6526.07</c:v>
                </c:pt>
                <c:pt idx="1849">
                  <c:v>6555.9</c:v>
                </c:pt>
                <c:pt idx="1850">
                  <c:v>6609.1600000000044</c:v>
                </c:pt>
                <c:pt idx="1851">
                  <c:v>6563.84</c:v>
                </c:pt>
                <c:pt idx="1852">
                  <c:v>6540.04</c:v>
                </c:pt>
                <c:pt idx="1853">
                  <c:v>6391.6900000000014</c:v>
                </c:pt>
                <c:pt idx="1854">
                  <c:v>6451.89</c:v>
                </c:pt>
                <c:pt idx="1855">
                  <c:v>6587.1500000000024</c:v>
                </c:pt>
                <c:pt idx="1856">
                  <c:v>6679.87</c:v>
                </c:pt>
                <c:pt idx="1857">
                  <c:v>6658.6</c:v>
                </c:pt>
                <c:pt idx="1858">
                  <c:v>6703.55</c:v>
                </c:pt>
                <c:pt idx="1859">
                  <c:v>6660.2</c:v>
                </c:pt>
                <c:pt idx="1860">
                  <c:v>6833.59</c:v>
                </c:pt>
                <c:pt idx="1861">
                  <c:v>6812.72</c:v>
                </c:pt>
                <c:pt idx="1862">
                  <c:v>6792.25</c:v>
                </c:pt>
                <c:pt idx="1863">
                  <c:v>6738.87</c:v>
                </c:pt>
                <c:pt idx="1864">
                  <c:v>6783.02</c:v>
                </c:pt>
                <c:pt idx="1865">
                  <c:v>6962.03</c:v>
                </c:pt>
                <c:pt idx="1866">
                  <c:v>7008.99</c:v>
                </c:pt>
                <c:pt idx="1867">
                  <c:v>6976.4699999999993</c:v>
                </c:pt>
                <c:pt idx="1868">
                  <c:v>7071.2</c:v>
                </c:pt>
                <c:pt idx="1869">
                  <c:v>7214.48</c:v>
                </c:pt>
                <c:pt idx="1870">
                  <c:v>7225.3200000000024</c:v>
                </c:pt>
                <c:pt idx="1871">
                  <c:v>7085.6500000000024</c:v>
                </c:pt>
                <c:pt idx="1872">
                  <c:v>7136.6200000000044</c:v>
                </c:pt>
                <c:pt idx="1873">
                  <c:v>7169.53</c:v>
                </c:pt>
                <c:pt idx="1874">
                  <c:v>7292.74</c:v>
                </c:pt>
                <c:pt idx="1875">
                  <c:v>7274.2</c:v>
                </c:pt>
                <c:pt idx="1876">
                  <c:v>7286.1500000000024</c:v>
                </c:pt>
                <c:pt idx="1877">
                  <c:v>7333.54</c:v>
                </c:pt>
                <c:pt idx="1878">
                  <c:v>7194.67</c:v>
                </c:pt>
                <c:pt idx="1879">
                  <c:v>7228.87</c:v>
                </c:pt>
                <c:pt idx="1880">
                  <c:v>7303.46</c:v>
                </c:pt>
                <c:pt idx="1881">
                  <c:v>7290.68</c:v>
                </c:pt>
                <c:pt idx="1882">
                  <c:v>7258.13</c:v>
                </c:pt>
                <c:pt idx="1883">
                  <c:v>7345.9</c:v>
                </c:pt>
                <c:pt idx="1884">
                  <c:v>7383.4</c:v>
                </c:pt>
                <c:pt idx="1885">
                  <c:v>7357.22</c:v>
                </c:pt>
                <c:pt idx="1886">
                  <c:v>7330.18</c:v>
                </c:pt>
                <c:pt idx="1887">
                  <c:v>7331.04</c:v>
                </c:pt>
                <c:pt idx="1888">
                  <c:v>7289.4</c:v>
                </c:pt>
                <c:pt idx="1889">
                  <c:v>7312.1500000000024</c:v>
                </c:pt>
                <c:pt idx="1890">
                  <c:v>7269.6500000000024</c:v>
                </c:pt>
                <c:pt idx="1891">
                  <c:v>7305.28</c:v>
                </c:pt>
                <c:pt idx="1892">
                  <c:v>7435.77</c:v>
                </c:pt>
                <c:pt idx="1893">
                  <c:v>7478.49</c:v>
                </c:pt>
                <c:pt idx="1894">
                  <c:v>7539.27</c:v>
                </c:pt>
                <c:pt idx="1895">
                  <c:v>7575.8200000000024</c:v>
                </c:pt>
                <c:pt idx="1896">
                  <c:v>7711.46</c:v>
                </c:pt>
                <c:pt idx="1897">
                  <c:v>7782.03</c:v>
                </c:pt>
                <c:pt idx="1898">
                  <c:v>7772.08</c:v>
                </c:pt>
                <c:pt idx="1899">
                  <c:v>7760.77</c:v>
                </c:pt>
                <c:pt idx="1900">
                  <c:v>7718.7</c:v>
                </c:pt>
                <c:pt idx="1901">
                  <c:v>7777.06</c:v>
                </c:pt>
                <c:pt idx="1902">
                  <c:v>7796.51</c:v>
                </c:pt>
                <c:pt idx="1903">
                  <c:v>7604.25</c:v>
                </c:pt>
                <c:pt idx="1904">
                  <c:v>7758.06</c:v>
                </c:pt>
                <c:pt idx="1905">
                  <c:v>7689.98</c:v>
                </c:pt>
                <c:pt idx="1906">
                  <c:v>7654.24</c:v>
                </c:pt>
                <c:pt idx="1907">
                  <c:v>7687.72</c:v>
                </c:pt>
                <c:pt idx="1908">
                  <c:v>7672.79</c:v>
                </c:pt>
                <c:pt idx="1909">
                  <c:v>7722.3200000000024</c:v>
                </c:pt>
                <c:pt idx="1910">
                  <c:v>7795.38</c:v>
                </c:pt>
                <c:pt idx="1911">
                  <c:v>7895.8</c:v>
                </c:pt>
                <c:pt idx="1912">
                  <c:v>7858.48</c:v>
                </c:pt>
                <c:pt idx="1913">
                  <c:v>7962.3</c:v>
                </c:pt>
                <c:pt idx="1914">
                  <c:v>7842.4299999999994</c:v>
                </c:pt>
                <c:pt idx="1915">
                  <c:v>7886.76</c:v>
                </c:pt>
                <c:pt idx="1916">
                  <c:v>7921.81</c:v>
                </c:pt>
                <c:pt idx="1917">
                  <c:v>7922.98</c:v>
                </c:pt>
                <c:pt idx="1918">
                  <c:v>7975.7</c:v>
                </c:pt>
                <c:pt idx="1919">
                  <c:v>8038.88</c:v>
                </c:pt>
                <c:pt idx="1920">
                  <c:v>8020.76</c:v>
                </c:pt>
                <c:pt idx="1921">
                  <c:v>7890.46</c:v>
                </c:pt>
                <c:pt idx="1922">
                  <c:v>7906.72</c:v>
                </c:pt>
                <c:pt idx="1923">
                  <c:v>8061.64</c:v>
                </c:pt>
                <c:pt idx="1924">
                  <c:v>8088.35</c:v>
                </c:pt>
                <c:pt idx="1925">
                  <c:v>8116.92</c:v>
                </c:pt>
                <c:pt idx="1926">
                  <c:v>8113.44</c:v>
                </c:pt>
                <c:pt idx="1927">
                  <c:v>8121.1</c:v>
                </c:pt>
                <c:pt idx="1928">
                  <c:v>8174.52</c:v>
                </c:pt>
                <c:pt idx="1929">
                  <c:v>8254.89</c:v>
                </c:pt>
                <c:pt idx="1930">
                  <c:v>8222.61</c:v>
                </c:pt>
                <c:pt idx="1931">
                  <c:v>8194.0400000000009</c:v>
                </c:pt>
                <c:pt idx="1932">
                  <c:v>8198.4499999999862</c:v>
                </c:pt>
                <c:pt idx="1933">
                  <c:v>8187.53</c:v>
                </c:pt>
                <c:pt idx="1934">
                  <c:v>8259.2999999999865</c:v>
                </c:pt>
                <c:pt idx="1935">
                  <c:v>8188</c:v>
                </c:pt>
                <c:pt idx="1936">
                  <c:v>8031.22</c:v>
                </c:pt>
                <c:pt idx="1937">
                  <c:v>8062.1100000000024</c:v>
                </c:pt>
                <c:pt idx="1938">
                  <c:v>7960.84</c:v>
                </c:pt>
                <c:pt idx="1939">
                  <c:v>7928.3200000000024</c:v>
                </c:pt>
                <c:pt idx="1940">
                  <c:v>7942.02</c:v>
                </c:pt>
                <c:pt idx="1941">
                  <c:v>7694.6500000000024</c:v>
                </c:pt>
                <c:pt idx="1942">
                  <c:v>7803.3600000000024</c:v>
                </c:pt>
                <c:pt idx="1943">
                  <c:v>7918.1</c:v>
                </c:pt>
                <c:pt idx="1944">
                  <c:v>8021.23</c:v>
                </c:pt>
                <c:pt idx="1945">
                  <c:v>7893.94</c:v>
                </c:pt>
                <c:pt idx="1946">
                  <c:v>7887.9</c:v>
                </c:pt>
                <c:pt idx="1947">
                  <c:v>7859.57</c:v>
                </c:pt>
                <c:pt idx="1948">
                  <c:v>7782.22</c:v>
                </c:pt>
                <c:pt idx="1949">
                  <c:v>7787.33</c:v>
                </c:pt>
                <c:pt idx="1950">
                  <c:v>7694.42</c:v>
                </c:pt>
                <c:pt idx="1951">
                  <c:v>7622.42</c:v>
                </c:pt>
                <c:pt idx="1952">
                  <c:v>7622.42</c:v>
                </c:pt>
                <c:pt idx="1953">
                  <c:v>7879.78</c:v>
                </c:pt>
                <c:pt idx="1954">
                  <c:v>7894.64</c:v>
                </c:pt>
                <c:pt idx="1955">
                  <c:v>7867.23</c:v>
                </c:pt>
                <c:pt idx="1956">
                  <c:v>7822.4</c:v>
                </c:pt>
                <c:pt idx="1957">
                  <c:v>7835.18</c:v>
                </c:pt>
                <c:pt idx="1958">
                  <c:v>7851.9</c:v>
                </c:pt>
                <c:pt idx="1959">
                  <c:v>7719.27</c:v>
                </c:pt>
                <c:pt idx="1960">
                  <c:v>7660.98</c:v>
                </c:pt>
                <c:pt idx="1961">
                  <c:v>7742.9699999999993</c:v>
                </c:pt>
                <c:pt idx="1962">
                  <c:v>7721.13</c:v>
                </c:pt>
                <c:pt idx="1963">
                  <c:v>7895.92</c:v>
                </c:pt>
                <c:pt idx="1964">
                  <c:v>7886.4299999999994</c:v>
                </c:pt>
                <c:pt idx="1965">
                  <c:v>7922.72</c:v>
                </c:pt>
                <c:pt idx="1966">
                  <c:v>7917.26</c:v>
                </c:pt>
                <c:pt idx="1967">
                  <c:v>7996.83</c:v>
                </c:pt>
                <c:pt idx="1968">
                  <c:v>7970.06</c:v>
                </c:pt>
                <c:pt idx="1969">
                  <c:v>7906.7</c:v>
                </c:pt>
                <c:pt idx="1970">
                  <c:v>7848.01</c:v>
                </c:pt>
                <c:pt idx="1971">
                  <c:v>7922.17</c:v>
                </c:pt>
                <c:pt idx="1972">
                  <c:v>7991.42</c:v>
                </c:pt>
                <c:pt idx="1973">
                  <c:v>7945.25</c:v>
                </c:pt>
                <c:pt idx="1974">
                  <c:v>8015.49</c:v>
                </c:pt>
                <c:pt idx="1975">
                  <c:v>8027.52</c:v>
                </c:pt>
                <c:pt idx="1976">
                  <c:v>8038.57</c:v>
                </c:pt>
                <c:pt idx="1977">
                  <c:v>8100.21</c:v>
                </c:pt>
                <c:pt idx="1978">
                  <c:v>8178.31</c:v>
                </c:pt>
                <c:pt idx="1979">
                  <c:v>8095.05</c:v>
                </c:pt>
                <c:pt idx="1980">
                  <c:v>8061.41</c:v>
                </c:pt>
                <c:pt idx="1981">
                  <c:v>8045.2</c:v>
                </c:pt>
                <c:pt idx="1982">
                  <c:v>8072.22</c:v>
                </c:pt>
                <c:pt idx="1983">
                  <c:v>8096.28</c:v>
                </c:pt>
                <c:pt idx="1984">
                  <c:v>8057.9699999999993</c:v>
                </c:pt>
                <c:pt idx="1985">
                  <c:v>7938.87</c:v>
                </c:pt>
                <c:pt idx="1986">
                  <c:v>7847.03</c:v>
                </c:pt>
                <c:pt idx="1987">
                  <c:v>7921.44</c:v>
                </c:pt>
                <c:pt idx="1988">
                  <c:v>8060.4299999999994</c:v>
                </c:pt>
                <c:pt idx="1989">
                  <c:v>8034.64</c:v>
                </c:pt>
                <c:pt idx="1990">
                  <c:v>7847.76</c:v>
                </c:pt>
                <c:pt idx="1991">
                  <c:v>7715.4</c:v>
                </c:pt>
                <c:pt idx="1992">
                  <c:v>7161.14</c:v>
                </c:pt>
                <c:pt idx="1993">
                  <c:v>7498.31</c:v>
                </c:pt>
                <c:pt idx="1994">
                  <c:v>7506.6600000000044</c:v>
                </c:pt>
                <c:pt idx="1995">
                  <c:v>7381.67</c:v>
                </c:pt>
                <c:pt idx="1996">
                  <c:v>7442.08</c:v>
                </c:pt>
                <c:pt idx="1997">
                  <c:v>7674.39</c:v>
                </c:pt>
                <c:pt idx="1998">
                  <c:v>7689.1200000000044</c:v>
                </c:pt>
                <c:pt idx="1999">
                  <c:v>7692.56</c:v>
                </c:pt>
                <c:pt idx="2000">
                  <c:v>7683.23</c:v>
                </c:pt>
                <c:pt idx="2001">
                  <c:v>7581.3200000000024</c:v>
                </c:pt>
                <c:pt idx="2002">
                  <c:v>7552.59</c:v>
                </c:pt>
                <c:pt idx="2003">
                  <c:v>7558.72</c:v>
                </c:pt>
                <c:pt idx="2004">
                  <c:v>7401.31</c:v>
                </c:pt>
                <c:pt idx="2005">
                  <c:v>7487.76</c:v>
                </c:pt>
                <c:pt idx="2006">
                  <c:v>7572.48</c:v>
                </c:pt>
                <c:pt idx="2007">
                  <c:v>7698.21</c:v>
                </c:pt>
                <c:pt idx="2008">
                  <c:v>7650.8200000000024</c:v>
                </c:pt>
                <c:pt idx="2009">
                  <c:v>7724.73</c:v>
                </c:pt>
                <c:pt idx="2010">
                  <c:v>7826.6</c:v>
                </c:pt>
                <c:pt idx="2011">
                  <c:v>7881.06</c:v>
                </c:pt>
                <c:pt idx="2012">
                  <c:v>7767.92</c:v>
                </c:pt>
                <c:pt idx="2013">
                  <c:v>7808.95</c:v>
                </c:pt>
                <c:pt idx="2014">
                  <c:v>7794.77</c:v>
                </c:pt>
                <c:pt idx="2015">
                  <c:v>7823.1200000000044</c:v>
                </c:pt>
                <c:pt idx="2016">
                  <c:v>8013.1</c:v>
                </c:pt>
                <c:pt idx="2017">
                  <c:v>8018.8200000000024</c:v>
                </c:pt>
                <c:pt idx="2018">
                  <c:v>8032</c:v>
                </c:pt>
                <c:pt idx="2019">
                  <c:v>8050.1600000000044</c:v>
                </c:pt>
                <c:pt idx="2020">
                  <c:v>8149.13</c:v>
                </c:pt>
                <c:pt idx="2021">
                  <c:v>8110.83</c:v>
                </c:pt>
                <c:pt idx="2022">
                  <c:v>8049.6600000000044</c:v>
                </c:pt>
                <c:pt idx="2023">
                  <c:v>7978.79</c:v>
                </c:pt>
                <c:pt idx="2024">
                  <c:v>7848.98</c:v>
                </c:pt>
                <c:pt idx="2025">
                  <c:v>7838.29</c:v>
                </c:pt>
                <c:pt idx="2026">
                  <c:v>7922.59</c:v>
                </c:pt>
                <c:pt idx="2027">
                  <c:v>7976.3</c:v>
                </c:pt>
                <c:pt idx="2028">
                  <c:v>7957.4</c:v>
                </c:pt>
                <c:pt idx="2029">
                  <c:v>7846.49</c:v>
                </c:pt>
                <c:pt idx="2030">
                  <c:v>7756.28</c:v>
                </c:pt>
                <c:pt idx="2031">
                  <c:v>7819.31</c:v>
                </c:pt>
                <c:pt idx="2032">
                  <c:v>7691.76</c:v>
                </c:pt>
                <c:pt idx="2033">
                  <c:v>7660.1200000000044</c:v>
                </c:pt>
                <c:pt idx="2034">
                  <c:v>7679.31</c:v>
                </c:pt>
                <c:pt idx="2035">
                  <c:v>7792.4</c:v>
                </c:pt>
                <c:pt idx="2036">
                  <c:v>7915.96</c:v>
                </c:pt>
                <c:pt idx="2037">
                  <c:v>7908.24</c:v>
                </c:pt>
                <c:pt idx="2038">
                  <c:v>7965.04</c:v>
                </c:pt>
                <c:pt idx="2039">
                  <c:v>7978.99</c:v>
                </c:pt>
                <c:pt idx="2040">
                  <c:v>7906.25</c:v>
                </c:pt>
                <c:pt idx="2041">
                  <c:v>7902.26</c:v>
                </c:pt>
                <c:pt idx="2042">
                  <c:v>7802.6200000000044</c:v>
                </c:pt>
                <c:pt idx="2043">
                  <c:v>7580.41</c:v>
                </c:pt>
                <c:pt idx="2044">
                  <c:v>7647.17</c:v>
                </c:pt>
                <c:pt idx="2045">
                  <c:v>7732.1200000000044</c:v>
                </c:pt>
                <c:pt idx="2046">
                  <c:v>7784.68</c:v>
                </c:pt>
                <c:pt idx="2047">
                  <c:v>7691.76</c:v>
                </c:pt>
                <c:pt idx="2048">
                  <c:v>7753.54</c:v>
                </c:pt>
                <c:pt idx="2049">
                  <c:v>7753.54</c:v>
                </c:pt>
                <c:pt idx="2050">
                  <c:v>7873.1200000000044</c:v>
                </c:pt>
                <c:pt idx="2051">
                  <c:v>7794.4</c:v>
                </c:pt>
                <c:pt idx="2052">
                  <c:v>7730.87</c:v>
                </c:pt>
                <c:pt idx="2053">
                  <c:v>7700.73</c:v>
                </c:pt>
                <c:pt idx="2054">
                  <c:v>7712.94</c:v>
                </c:pt>
                <c:pt idx="2055">
                  <c:v>7815.07</c:v>
                </c:pt>
                <c:pt idx="2056">
                  <c:v>7915.46</c:v>
                </c:pt>
                <c:pt idx="2057">
                  <c:v>7973.01</c:v>
                </c:pt>
                <c:pt idx="2058">
                  <c:v>7906.5</c:v>
                </c:pt>
                <c:pt idx="2059">
                  <c:v>8107.78</c:v>
                </c:pt>
                <c:pt idx="2060">
                  <c:v>8160.34</c:v>
                </c:pt>
                <c:pt idx="2061">
                  <c:v>8129.7</c:v>
                </c:pt>
                <c:pt idx="2062">
                  <c:v>8117.24</c:v>
                </c:pt>
                <c:pt idx="2063">
                  <c:v>8189.49</c:v>
                </c:pt>
                <c:pt idx="2064">
                  <c:v>8180.52</c:v>
                </c:pt>
                <c:pt idx="2065">
                  <c:v>8295.61</c:v>
                </c:pt>
                <c:pt idx="2066">
                  <c:v>8314.5400000000009</c:v>
                </c:pt>
                <c:pt idx="2067">
                  <c:v>8369.59</c:v>
                </c:pt>
                <c:pt idx="2068">
                  <c:v>8370.09</c:v>
                </c:pt>
                <c:pt idx="2069">
                  <c:v>8370.09</c:v>
                </c:pt>
                <c:pt idx="2070">
                  <c:v>8398.49</c:v>
                </c:pt>
                <c:pt idx="2071">
                  <c:v>8451.0499999999865</c:v>
                </c:pt>
                <c:pt idx="2072">
                  <c:v>8375.57</c:v>
                </c:pt>
                <c:pt idx="2073">
                  <c:v>8413.93</c:v>
                </c:pt>
                <c:pt idx="2074">
                  <c:v>8410.2000000000007</c:v>
                </c:pt>
                <c:pt idx="2075">
                  <c:v>8370.09</c:v>
                </c:pt>
                <c:pt idx="2076">
                  <c:v>8457.77</c:v>
                </c:pt>
                <c:pt idx="2077">
                  <c:v>8490.66</c:v>
                </c:pt>
                <c:pt idx="2078">
                  <c:v>8545.7099999999864</c:v>
                </c:pt>
                <c:pt idx="2079">
                  <c:v>8550.44</c:v>
                </c:pt>
                <c:pt idx="2080">
                  <c:v>8584.82</c:v>
                </c:pt>
                <c:pt idx="2081">
                  <c:v>8539.2400000000089</c:v>
                </c:pt>
                <c:pt idx="2082">
                  <c:v>8444.32</c:v>
                </c:pt>
                <c:pt idx="2083">
                  <c:v>8569.3799999999756</c:v>
                </c:pt>
                <c:pt idx="2084">
                  <c:v>8567.1400000000049</c:v>
                </c:pt>
                <c:pt idx="2085">
                  <c:v>8643.11</c:v>
                </c:pt>
                <c:pt idx="2086">
                  <c:v>8675.75</c:v>
                </c:pt>
                <c:pt idx="2087">
                  <c:v>8659.5499999999865</c:v>
                </c:pt>
                <c:pt idx="2088">
                  <c:v>8602.51</c:v>
                </c:pt>
                <c:pt idx="2089">
                  <c:v>8718.84</c:v>
                </c:pt>
                <c:pt idx="2090">
                  <c:v>8749.98</c:v>
                </c:pt>
                <c:pt idx="2091">
                  <c:v>8775.39</c:v>
                </c:pt>
                <c:pt idx="2092">
                  <c:v>8803.0400000000009</c:v>
                </c:pt>
                <c:pt idx="2093">
                  <c:v>8906.42</c:v>
                </c:pt>
                <c:pt idx="2094">
                  <c:v>8816.25</c:v>
                </c:pt>
                <c:pt idx="2095">
                  <c:v>8904.43</c:v>
                </c:pt>
                <c:pt idx="2096">
                  <c:v>8872.7900000000009</c:v>
                </c:pt>
                <c:pt idx="2097">
                  <c:v>8846.8799999999756</c:v>
                </c:pt>
                <c:pt idx="2098">
                  <c:v>8796.07</c:v>
                </c:pt>
                <c:pt idx="2099">
                  <c:v>8782.1200000000008</c:v>
                </c:pt>
                <c:pt idx="2100">
                  <c:v>8799.7999999999865</c:v>
                </c:pt>
                <c:pt idx="2101">
                  <c:v>8868.31</c:v>
                </c:pt>
                <c:pt idx="2102">
                  <c:v>8986.6400000000049</c:v>
                </c:pt>
                <c:pt idx="2103">
                  <c:v>8983.4</c:v>
                </c:pt>
                <c:pt idx="2104">
                  <c:v>9033.2199999999866</c:v>
                </c:pt>
                <c:pt idx="2105">
                  <c:v>8956.49</c:v>
                </c:pt>
                <c:pt idx="2106">
                  <c:v>8891.48</c:v>
                </c:pt>
                <c:pt idx="2107">
                  <c:v>8994.8599999999733</c:v>
                </c:pt>
                <c:pt idx="2108">
                  <c:v>8994.8599999999733</c:v>
                </c:pt>
                <c:pt idx="2109">
                  <c:v>9012.2900000000009</c:v>
                </c:pt>
                <c:pt idx="2110">
                  <c:v>9110.19</c:v>
                </c:pt>
                <c:pt idx="2111">
                  <c:v>9162.26</c:v>
                </c:pt>
                <c:pt idx="2112">
                  <c:v>9076.56</c:v>
                </c:pt>
                <c:pt idx="2113">
                  <c:v>9167.49</c:v>
                </c:pt>
                <c:pt idx="2114">
                  <c:v>9141.83</c:v>
                </c:pt>
                <c:pt idx="2115">
                  <c:v>9184.93</c:v>
                </c:pt>
                <c:pt idx="2116">
                  <c:v>9176.7099999999864</c:v>
                </c:pt>
                <c:pt idx="2117">
                  <c:v>9143.32</c:v>
                </c:pt>
                <c:pt idx="2118">
                  <c:v>9064.61</c:v>
                </c:pt>
                <c:pt idx="2119">
                  <c:v>8917.6299999999865</c:v>
                </c:pt>
                <c:pt idx="2120">
                  <c:v>8898.9499999999862</c:v>
                </c:pt>
                <c:pt idx="2121">
                  <c:v>8951.51</c:v>
                </c:pt>
                <c:pt idx="2122">
                  <c:v>9063.3599999999733</c:v>
                </c:pt>
                <c:pt idx="2123">
                  <c:v>9147.06</c:v>
                </c:pt>
                <c:pt idx="2124">
                  <c:v>9192.65</c:v>
                </c:pt>
                <c:pt idx="2125">
                  <c:v>9147.56</c:v>
                </c:pt>
                <c:pt idx="2126">
                  <c:v>9054.6400000000049</c:v>
                </c:pt>
                <c:pt idx="2127">
                  <c:v>8976.67</c:v>
                </c:pt>
                <c:pt idx="2128">
                  <c:v>9055.1400000000049</c:v>
                </c:pt>
                <c:pt idx="2129">
                  <c:v>9091.51</c:v>
                </c:pt>
                <c:pt idx="2130">
                  <c:v>9161.76</c:v>
                </c:pt>
                <c:pt idx="2131">
                  <c:v>9211.83</c:v>
                </c:pt>
                <c:pt idx="2132">
                  <c:v>9172.2199999999866</c:v>
                </c:pt>
                <c:pt idx="2133">
                  <c:v>9095.99</c:v>
                </c:pt>
                <c:pt idx="2134">
                  <c:v>9050.91</c:v>
                </c:pt>
                <c:pt idx="2135">
                  <c:v>9054.6400000000049</c:v>
                </c:pt>
                <c:pt idx="2136">
                  <c:v>9171.48</c:v>
                </c:pt>
                <c:pt idx="2137">
                  <c:v>9132.3599999999733</c:v>
                </c:pt>
                <c:pt idx="2138">
                  <c:v>9114.43</c:v>
                </c:pt>
                <c:pt idx="2139">
                  <c:v>8963.7199999999866</c:v>
                </c:pt>
                <c:pt idx="2140">
                  <c:v>8936.56</c:v>
                </c:pt>
                <c:pt idx="2141">
                  <c:v>8970.2000000000007</c:v>
                </c:pt>
                <c:pt idx="2142">
                  <c:v>8899.9499999999862</c:v>
                </c:pt>
                <c:pt idx="2143">
                  <c:v>8922.3699999999772</c:v>
                </c:pt>
                <c:pt idx="2144">
                  <c:v>8891.2300000000068</c:v>
                </c:pt>
                <c:pt idx="2145">
                  <c:v>8803.7900000000009</c:v>
                </c:pt>
                <c:pt idx="2146">
                  <c:v>8870.5499999999865</c:v>
                </c:pt>
                <c:pt idx="2147">
                  <c:v>9037.7000000000007</c:v>
                </c:pt>
                <c:pt idx="2148">
                  <c:v>9069.59</c:v>
                </c:pt>
                <c:pt idx="2149">
                  <c:v>9049.91</c:v>
                </c:pt>
                <c:pt idx="2150">
                  <c:v>8971.69</c:v>
                </c:pt>
                <c:pt idx="2151">
                  <c:v>8811.76</c:v>
                </c:pt>
                <c:pt idx="2152">
                  <c:v>8834.93</c:v>
                </c:pt>
                <c:pt idx="2153">
                  <c:v>8627.92</c:v>
                </c:pt>
                <c:pt idx="2154">
                  <c:v>8665.2800000000007</c:v>
                </c:pt>
                <c:pt idx="2155">
                  <c:v>8829.4499999999862</c:v>
                </c:pt>
                <c:pt idx="2156">
                  <c:v>8813</c:v>
                </c:pt>
                <c:pt idx="2157">
                  <c:v>8712.8599999999733</c:v>
                </c:pt>
                <c:pt idx="2158">
                  <c:v>8711.1200000000008</c:v>
                </c:pt>
                <c:pt idx="2159">
                  <c:v>8828.4499999999862</c:v>
                </c:pt>
                <c:pt idx="2160">
                  <c:v>8923.8599999999733</c:v>
                </c:pt>
                <c:pt idx="2161">
                  <c:v>8935.57</c:v>
                </c:pt>
                <c:pt idx="2162">
                  <c:v>8944.5300000000007</c:v>
                </c:pt>
                <c:pt idx="2163">
                  <c:v>8997.349999999984</c:v>
                </c:pt>
                <c:pt idx="2164">
                  <c:v>8952.01</c:v>
                </c:pt>
                <c:pt idx="2165">
                  <c:v>9048.66</c:v>
                </c:pt>
                <c:pt idx="2166">
                  <c:v>9025.25</c:v>
                </c:pt>
                <c:pt idx="2167">
                  <c:v>9025.25</c:v>
                </c:pt>
                <c:pt idx="2168">
                  <c:v>9091.76</c:v>
                </c:pt>
                <c:pt idx="2169">
                  <c:v>9085.0300000000007</c:v>
                </c:pt>
                <c:pt idx="2170">
                  <c:v>9174.9599999999737</c:v>
                </c:pt>
                <c:pt idx="2171">
                  <c:v>9089.77</c:v>
                </c:pt>
                <c:pt idx="2172">
                  <c:v>9105.7300000000068</c:v>
                </c:pt>
                <c:pt idx="2173">
                  <c:v>9096.2099999999864</c:v>
                </c:pt>
                <c:pt idx="2174">
                  <c:v>9245.5400000000009</c:v>
                </c:pt>
                <c:pt idx="2175">
                  <c:v>9234.4699999999757</c:v>
                </c:pt>
                <c:pt idx="2176">
                  <c:v>9328.18</c:v>
                </c:pt>
                <c:pt idx="2177">
                  <c:v>9337.9699999999757</c:v>
                </c:pt>
                <c:pt idx="2178">
                  <c:v>9295.7400000000089</c:v>
                </c:pt>
                <c:pt idx="2179">
                  <c:v>9190.18</c:v>
                </c:pt>
                <c:pt idx="2180">
                  <c:v>9128.91</c:v>
                </c:pt>
                <c:pt idx="2181">
                  <c:v>8932.9699999999757</c:v>
                </c:pt>
                <c:pt idx="2182">
                  <c:v>8937.349999999984</c:v>
                </c:pt>
                <c:pt idx="2183">
                  <c:v>9028.2400000000089</c:v>
                </c:pt>
                <c:pt idx="2184">
                  <c:v>8934.7800000000007</c:v>
                </c:pt>
                <c:pt idx="2185">
                  <c:v>8914.9499999999862</c:v>
                </c:pt>
                <c:pt idx="2186">
                  <c:v>9026.9499999999862</c:v>
                </c:pt>
                <c:pt idx="2187">
                  <c:v>8883.2900000000009</c:v>
                </c:pt>
                <c:pt idx="2188">
                  <c:v>8786.7300000000068</c:v>
                </c:pt>
                <c:pt idx="2189">
                  <c:v>8487.31</c:v>
                </c:pt>
                <c:pt idx="2190">
                  <c:v>8546.7800000000007</c:v>
                </c:pt>
                <c:pt idx="2191">
                  <c:v>8577.67</c:v>
                </c:pt>
                <c:pt idx="2192">
                  <c:v>8598.02</c:v>
                </c:pt>
                <c:pt idx="2193">
                  <c:v>8574.84</c:v>
                </c:pt>
                <c:pt idx="2194">
                  <c:v>8462.84</c:v>
                </c:pt>
                <c:pt idx="2195">
                  <c:v>8552.9599999999737</c:v>
                </c:pt>
                <c:pt idx="2196">
                  <c:v>8459.5</c:v>
                </c:pt>
                <c:pt idx="2197">
                  <c:v>8425</c:v>
                </c:pt>
                <c:pt idx="2198">
                  <c:v>8574.84</c:v>
                </c:pt>
                <c:pt idx="2199">
                  <c:v>8714.6400000000049</c:v>
                </c:pt>
                <c:pt idx="2200">
                  <c:v>8693.2800000000007</c:v>
                </c:pt>
                <c:pt idx="2201">
                  <c:v>8611.4</c:v>
                </c:pt>
                <c:pt idx="2202">
                  <c:v>8533.65</c:v>
                </c:pt>
                <c:pt idx="2203">
                  <c:v>8566.6</c:v>
                </c:pt>
                <c:pt idx="2204">
                  <c:v>8602.65</c:v>
                </c:pt>
                <c:pt idx="2205">
                  <c:v>8523.349999999984</c:v>
                </c:pt>
                <c:pt idx="2206">
                  <c:v>8165.99</c:v>
                </c:pt>
                <c:pt idx="2207">
                  <c:v>8051.68</c:v>
                </c:pt>
                <c:pt idx="2208">
                  <c:v>7539.06</c:v>
                </c:pt>
                <c:pt idx="2209">
                  <c:v>7827.42</c:v>
                </c:pt>
                <c:pt idx="2210">
                  <c:v>7782.37</c:v>
                </c:pt>
                <c:pt idx="2211">
                  <c:v>7682.22</c:v>
                </c:pt>
                <c:pt idx="2212">
                  <c:v>7640.25</c:v>
                </c:pt>
                <c:pt idx="2213">
                  <c:v>8020.78</c:v>
                </c:pt>
                <c:pt idx="2214">
                  <c:v>7865.02</c:v>
                </c:pt>
                <c:pt idx="2215">
                  <c:v>7615.55</c:v>
                </c:pt>
                <c:pt idx="2216">
                  <c:v>7795.5</c:v>
                </c:pt>
                <c:pt idx="2217">
                  <c:v>7945.35</c:v>
                </c:pt>
                <c:pt idx="2218">
                  <c:v>8024.39</c:v>
                </c:pt>
                <c:pt idx="2219">
                  <c:v>8089.78</c:v>
                </c:pt>
                <c:pt idx="2220">
                  <c:v>7873.77</c:v>
                </c:pt>
                <c:pt idx="2221">
                  <c:v>7895.6500000000024</c:v>
                </c:pt>
                <c:pt idx="2222">
                  <c:v>7933.25</c:v>
                </c:pt>
                <c:pt idx="2223">
                  <c:v>7897.2</c:v>
                </c:pt>
                <c:pt idx="2224">
                  <c:v>8154.41</c:v>
                </c:pt>
                <c:pt idx="2225">
                  <c:v>8001.98</c:v>
                </c:pt>
                <c:pt idx="2226">
                  <c:v>8028.77</c:v>
                </c:pt>
                <c:pt idx="2227">
                  <c:v>8108.83</c:v>
                </c:pt>
                <c:pt idx="2228">
                  <c:v>8080.52</c:v>
                </c:pt>
                <c:pt idx="2229">
                  <c:v>7842.6200000000044</c:v>
                </c:pt>
                <c:pt idx="2230">
                  <c:v>7632.53</c:v>
                </c:pt>
                <c:pt idx="2231">
                  <c:v>7784.7</c:v>
                </c:pt>
                <c:pt idx="2232">
                  <c:v>7726.24</c:v>
                </c:pt>
                <c:pt idx="2233">
                  <c:v>7742.98</c:v>
                </c:pt>
                <c:pt idx="2234">
                  <c:v>7741.7</c:v>
                </c:pt>
                <c:pt idx="2235">
                  <c:v>7731.91</c:v>
                </c:pt>
                <c:pt idx="2236">
                  <c:v>7899.53</c:v>
                </c:pt>
                <c:pt idx="2237">
                  <c:v>8001.4699999999993</c:v>
                </c:pt>
                <c:pt idx="2238">
                  <c:v>7938.14</c:v>
                </c:pt>
                <c:pt idx="2239">
                  <c:v>7968.79</c:v>
                </c:pt>
                <c:pt idx="2240">
                  <c:v>8299.3599999999733</c:v>
                </c:pt>
                <c:pt idx="2241">
                  <c:v>8416.76</c:v>
                </c:pt>
                <c:pt idx="2242">
                  <c:v>8466.4499999999862</c:v>
                </c:pt>
                <c:pt idx="2243">
                  <c:v>8505.849999999984</c:v>
                </c:pt>
                <c:pt idx="2244">
                  <c:v>8519.2300000000068</c:v>
                </c:pt>
                <c:pt idx="2245">
                  <c:v>8533.1400000000049</c:v>
                </c:pt>
                <c:pt idx="2246">
                  <c:v>8452.2900000000009</c:v>
                </c:pt>
                <c:pt idx="2247">
                  <c:v>8432.2099999999864</c:v>
                </c:pt>
                <c:pt idx="2248">
                  <c:v>8366.0400000000009</c:v>
                </c:pt>
                <c:pt idx="2249">
                  <c:v>8371.9699999999757</c:v>
                </c:pt>
                <c:pt idx="2250">
                  <c:v>8495.0300000000007</c:v>
                </c:pt>
                <c:pt idx="2251">
                  <c:v>8592.11</c:v>
                </c:pt>
                <c:pt idx="2252">
                  <c:v>8706.15</c:v>
                </c:pt>
                <c:pt idx="2253">
                  <c:v>8706.15</c:v>
                </c:pt>
                <c:pt idx="2254">
                  <c:v>8783.1400000000049</c:v>
                </c:pt>
                <c:pt idx="2255">
                  <c:v>8915.4699999999757</c:v>
                </c:pt>
                <c:pt idx="2256">
                  <c:v>8975.4599999999737</c:v>
                </c:pt>
                <c:pt idx="2257">
                  <c:v>8897.9599999999737</c:v>
                </c:pt>
                <c:pt idx="2258">
                  <c:v>8863.9699999999757</c:v>
                </c:pt>
                <c:pt idx="2259">
                  <c:v>8823.82</c:v>
                </c:pt>
                <c:pt idx="2260">
                  <c:v>8829.75</c:v>
                </c:pt>
                <c:pt idx="2261">
                  <c:v>8919.59</c:v>
                </c:pt>
                <c:pt idx="2262">
                  <c:v>9011.2400000000089</c:v>
                </c:pt>
                <c:pt idx="2263">
                  <c:v>8986.2900000000009</c:v>
                </c:pt>
                <c:pt idx="2264">
                  <c:v>9041.11</c:v>
                </c:pt>
                <c:pt idx="2265">
                  <c:v>9056.0499999999865</c:v>
                </c:pt>
                <c:pt idx="2266">
                  <c:v>9159.5400000000009</c:v>
                </c:pt>
                <c:pt idx="2267">
                  <c:v>9374.27</c:v>
                </c:pt>
                <c:pt idx="2268">
                  <c:v>9301.15</c:v>
                </c:pt>
                <c:pt idx="2269">
                  <c:v>9314.2800000000007</c:v>
                </c:pt>
                <c:pt idx="2270">
                  <c:v>9314.2800000000007</c:v>
                </c:pt>
                <c:pt idx="2271">
                  <c:v>9333.07</c:v>
                </c:pt>
                <c:pt idx="2272">
                  <c:v>9116.5499999999865</c:v>
                </c:pt>
                <c:pt idx="2273">
                  <c:v>9133.5400000000009</c:v>
                </c:pt>
                <c:pt idx="2274">
                  <c:v>9064.5400000000009</c:v>
                </c:pt>
                <c:pt idx="2275">
                  <c:v>8879.68</c:v>
                </c:pt>
                <c:pt idx="2276">
                  <c:v>9016.1400000000049</c:v>
                </c:pt>
                <c:pt idx="2277">
                  <c:v>9070.4599999999737</c:v>
                </c:pt>
                <c:pt idx="2278">
                  <c:v>9027.98</c:v>
                </c:pt>
                <c:pt idx="2279">
                  <c:v>9009.18</c:v>
                </c:pt>
                <c:pt idx="2280">
                  <c:v>8841.58</c:v>
                </c:pt>
                <c:pt idx="2281">
                  <c:v>8821.76</c:v>
                </c:pt>
                <c:pt idx="2282">
                  <c:v>8695.59</c:v>
                </c:pt>
                <c:pt idx="2283">
                  <c:v>8823.2900000000009</c:v>
                </c:pt>
                <c:pt idx="2284">
                  <c:v>8790.6</c:v>
                </c:pt>
                <c:pt idx="2285">
                  <c:v>8875.82</c:v>
                </c:pt>
                <c:pt idx="2286">
                  <c:v>8903.6200000000008</c:v>
                </c:pt>
                <c:pt idx="2287">
                  <c:v>8988.849999999984</c:v>
                </c:pt>
                <c:pt idx="2288">
                  <c:v>9044.4599999999737</c:v>
                </c:pt>
                <c:pt idx="2289">
                  <c:v>9202.0300000000007</c:v>
                </c:pt>
                <c:pt idx="2290">
                  <c:v>9217.99</c:v>
                </c:pt>
                <c:pt idx="2291">
                  <c:v>9226.75</c:v>
                </c:pt>
                <c:pt idx="2292">
                  <c:v>9320.9699999999757</c:v>
                </c:pt>
                <c:pt idx="2293">
                  <c:v>9274.6400000000049</c:v>
                </c:pt>
                <c:pt idx="2294">
                  <c:v>9181.43</c:v>
                </c:pt>
                <c:pt idx="2295">
                  <c:v>9184.26</c:v>
                </c:pt>
                <c:pt idx="2296">
                  <c:v>9311.19</c:v>
                </c:pt>
                <c:pt idx="2297">
                  <c:v>9544.9699999999757</c:v>
                </c:pt>
                <c:pt idx="2298">
                  <c:v>9537.76</c:v>
                </c:pt>
                <c:pt idx="2299">
                  <c:v>9643.32</c:v>
                </c:pt>
                <c:pt idx="2300">
                  <c:v>9619.89</c:v>
                </c:pt>
                <c:pt idx="2301">
                  <c:v>9474.68</c:v>
                </c:pt>
                <c:pt idx="2302">
                  <c:v>9349.56</c:v>
                </c:pt>
                <c:pt idx="2303">
                  <c:v>9120.93</c:v>
                </c:pt>
                <c:pt idx="2304">
                  <c:v>9340.5499999999865</c:v>
                </c:pt>
                <c:pt idx="2305">
                  <c:v>9355.2199999999866</c:v>
                </c:pt>
                <c:pt idx="2306">
                  <c:v>9335.92</c:v>
                </c:pt>
                <c:pt idx="2307">
                  <c:v>9264.07</c:v>
                </c:pt>
                <c:pt idx="2308">
                  <c:v>9120.67</c:v>
                </c:pt>
                <c:pt idx="2309">
                  <c:v>9203.31</c:v>
                </c:pt>
                <c:pt idx="2310">
                  <c:v>9324.58</c:v>
                </c:pt>
                <c:pt idx="2311">
                  <c:v>9200.2300000000068</c:v>
                </c:pt>
                <c:pt idx="2312">
                  <c:v>9281.33</c:v>
                </c:pt>
                <c:pt idx="2313">
                  <c:v>9358.82</c:v>
                </c:pt>
                <c:pt idx="2314">
                  <c:v>9345.69</c:v>
                </c:pt>
                <c:pt idx="2315">
                  <c:v>9274.1200000000008</c:v>
                </c:pt>
                <c:pt idx="2316">
                  <c:v>9366.82</c:v>
                </c:pt>
                <c:pt idx="2317">
                  <c:v>9304.5</c:v>
                </c:pt>
                <c:pt idx="2318">
                  <c:v>9304.2400000000089</c:v>
                </c:pt>
                <c:pt idx="2319">
                  <c:v>9291.11</c:v>
                </c:pt>
                <c:pt idx="2320">
                  <c:v>9133.0300000000007</c:v>
                </c:pt>
                <c:pt idx="2321">
                  <c:v>9177.31</c:v>
                </c:pt>
                <c:pt idx="2322">
                  <c:v>9363.4499999999862</c:v>
                </c:pt>
                <c:pt idx="2323">
                  <c:v>9274.89</c:v>
                </c:pt>
                <c:pt idx="2324">
                  <c:v>9274.89</c:v>
                </c:pt>
                <c:pt idx="2325">
                  <c:v>9297.0300000000007</c:v>
                </c:pt>
                <c:pt idx="2326">
                  <c:v>9195.4699999999757</c:v>
                </c:pt>
                <c:pt idx="2327">
                  <c:v>9298.6299999999865</c:v>
                </c:pt>
                <c:pt idx="2328">
                  <c:v>9339.9499999999862</c:v>
                </c:pt>
                <c:pt idx="2329">
                  <c:v>9552.67</c:v>
                </c:pt>
                <c:pt idx="2330">
                  <c:v>9544.41</c:v>
                </c:pt>
                <c:pt idx="2331">
                  <c:v>9399.66</c:v>
                </c:pt>
                <c:pt idx="2332">
                  <c:v>9366.34</c:v>
                </c:pt>
                <c:pt idx="2333">
                  <c:v>9306.57</c:v>
                </c:pt>
                <c:pt idx="2334">
                  <c:v>9324.7800000000007</c:v>
                </c:pt>
                <c:pt idx="2335">
                  <c:v>9297.61</c:v>
                </c:pt>
                <c:pt idx="2336">
                  <c:v>9275.8799999999756</c:v>
                </c:pt>
                <c:pt idx="2337">
                  <c:v>9467.4</c:v>
                </c:pt>
                <c:pt idx="2338">
                  <c:v>9736.07</c:v>
                </c:pt>
                <c:pt idx="2339">
                  <c:v>9727.61</c:v>
                </c:pt>
                <c:pt idx="2340">
                  <c:v>9693.75</c:v>
                </c:pt>
                <c:pt idx="2341">
                  <c:v>9772.84</c:v>
                </c:pt>
                <c:pt idx="2342">
                  <c:v>9897.44</c:v>
                </c:pt>
                <c:pt idx="2343">
                  <c:v>9876.349999999984</c:v>
                </c:pt>
                <c:pt idx="2344">
                  <c:v>9958.77</c:v>
                </c:pt>
                <c:pt idx="2345">
                  <c:v>9930.4699999999757</c:v>
                </c:pt>
                <c:pt idx="2346">
                  <c:v>9879.4</c:v>
                </c:pt>
                <c:pt idx="2347">
                  <c:v>9997.6200000000008</c:v>
                </c:pt>
                <c:pt idx="2348">
                  <c:v>9903.5499999999865</c:v>
                </c:pt>
                <c:pt idx="2349">
                  <c:v>9890.5</c:v>
                </c:pt>
                <c:pt idx="2350">
                  <c:v>9671.83</c:v>
                </c:pt>
                <c:pt idx="2351">
                  <c:v>9666.84</c:v>
                </c:pt>
                <c:pt idx="2352">
                  <c:v>9836.39</c:v>
                </c:pt>
                <c:pt idx="2353">
                  <c:v>9822.2400000000089</c:v>
                </c:pt>
                <c:pt idx="2354">
                  <c:v>10006.780000000002</c:v>
                </c:pt>
                <c:pt idx="2355">
                  <c:v>9913.26</c:v>
                </c:pt>
                <c:pt idx="2356">
                  <c:v>9786.16</c:v>
                </c:pt>
                <c:pt idx="2357">
                  <c:v>9832.5</c:v>
                </c:pt>
                <c:pt idx="2358">
                  <c:v>9832.5</c:v>
                </c:pt>
                <c:pt idx="2359">
                  <c:v>10007.33</c:v>
                </c:pt>
                <c:pt idx="2360">
                  <c:v>9963.49</c:v>
                </c:pt>
                <c:pt idx="2361">
                  <c:v>10085.31</c:v>
                </c:pt>
                <c:pt idx="2362">
                  <c:v>10197.700000000004</c:v>
                </c:pt>
                <c:pt idx="2363">
                  <c:v>10173.83</c:v>
                </c:pt>
                <c:pt idx="2364">
                  <c:v>10339.51</c:v>
                </c:pt>
                <c:pt idx="2365">
                  <c:v>10395.01</c:v>
                </c:pt>
                <c:pt idx="2366">
                  <c:v>10411.66</c:v>
                </c:pt>
                <c:pt idx="2367">
                  <c:v>10462.719999999987</c:v>
                </c:pt>
                <c:pt idx="2368">
                  <c:v>10493.89</c:v>
                </c:pt>
                <c:pt idx="2369">
                  <c:v>10440.530000000002</c:v>
                </c:pt>
                <c:pt idx="2370">
                  <c:v>10448.549999999987</c:v>
                </c:pt>
                <c:pt idx="2371">
                  <c:v>10581.42</c:v>
                </c:pt>
                <c:pt idx="2372">
                  <c:v>10727.18</c:v>
                </c:pt>
                <c:pt idx="2373">
                  <c:v>10689.67</c:v>
                </c:pt>
                <c:pt idx="2374">
                  <c:v>10718.59</c:v>
                </c:pt>
                <c:pt idx="2375">
                  <c:v>10831.710000000006</c:v>
                </c:pt>
                <c:pt idx="2376">
                  <c:v>10845.449999999988</c:v>
                </c:pt>
                <c:pt idx="2377">
                  <c:v>10878.38</c:v>
                </c:pt>
                <c:pt idx="2378">
                  <c:v>10789.04</c:v>
                </c:pt>
                <c:pt idx="2379">
                  <c:v>11014.69</c:v>
                </c:pt>
                <c:pt idx="2380">
                  <c:v>10886.12</c:v>
                </c:pt>
                <c:pt idx="2381">
                  <c:v>10955.42</c:v>
                </c:pt>
                <c:pt idx="2382">
                  <c:v>10946.82</c:v>
                </c:pt>
                <c:pt idx="2383">
                  <c:v>11031.59</c:v>
                </c:pt>
                <c:pt idx="2384">
                  <c:v>11007.240000000013</c:v>
                </c:pt>
                <c:pt idx="2385">
                  <c:v>11026.14000000001</c:v>
                </c:pt>
                <c:pt idx="2386">
                  <c:v>11000.369999999979</c:v>
                </c:pt>
                <c:pt idx="2387">
                  <c:v>11107.19</c:v>
                </c:pt>
                <c:pt idx="2388">
                  <c:v>10913.32</c:v>
                </c:pt>
                <c:pt idx="2389">
                  <c:v>10853.47</c:v>
                </c:pt>
                <c:pt idx="2390">
                  <c:v>10836.949999999988</c:v>
                </c:pt>
                <c:pt idx="2391">
                  <c:v>10887.39</c:v>
                </c:pt>
                <c:pt idx="2392">
                  <c:v>10866.740000000013</c:v>
                </c:pt>
                <c:pt idx="2393">
                  <c:v>10829.28</c:v>
                </c:pt>
                <c:pt idx="2394">
                  <c:v>10654.68</c:v>
                </c:pt>
                <c:pt idx="2395">
                  <c:v>10531.09</c:v>
                </c:pt>
                <c:pt idx="2396">
                  <c:v>10702.16</c:v>
                </c:pt>
                <c:pt idx="2397">
                  <c:v>10466.93</c:v>
                </c:pt>
                <c:pt idx="2398">
                  <c:v>10559.75</c:v>
                </c:pt>
                <c:pt idx="2399">
                  <c:v>10559.75</c:v>
                </c:pt>
                <c:pt idx="2400">
                  <c:v>10596.26</c:v>
                </c:pt>
                <c:pt idx="2401">
                  <c:v>10577.9</c:v>
                </c:pt>
                <c:pt idx="2402">
                  <c:v>10663.7</c:v>
                </c:pt>
                <c:pt idx="2403">
                  <c:v>10799.84</c:v>
                </c:pt>
                <c:pt idx="2404">
                  <c:v>10909.39</c:v>
                </c:pt>
                <c:pt idx="2405">
                  <c:v>10765.65</c:v>
                </c:pt>
                <c:pt idx="2406">
                  <c:v>10690.29</c:v>
                </c:pt>
                <c:pt idx="2407">
                  <c:v>10621.27</c:v>
                </c:pt>
                <c:pt idx="2408">
                  <c:v>10490.51</c:v>
                </c:pt>
                <c:pt idx="2409">
                  <c:v>10563.33</c:v>
                </c:pt>
                <c:pt idx="2410">
                  <c:v>10594.99</c:v>
                </c:pt>
                <c:pt idx="2411">
                  <c:v>10784.96</c:v>
                </c:pt>
                <c:pt idx="2412">
                  <c:v>10841.630000000006</c:v>
                </c:pt>
                <c:pt idx="2413">
                  <c:v>10855.56</c:v>
                </c:pt>
                <c:pt idx="2414">
                  <c:v>10815.99</c:v>
                </c:pt>
                <c:pt idx="2415">
                  <c:v>10721.64000000001</c:v>
                </c:pt>
                <c:pt idx="2416">
                  <c:v>10666.869999999979</c:v>
                </c:pt>
                <c:pt idx="2417">
                  <c:v>10534.84</c:v>
                </c:pt>
                <c:pt idx="2418">
                  <c:v>10552.57</c:v>
                </c:pt>
                <c:pt idx="2419">
                  <c:v>10655.15</c:v>
                </c:pt>
                <c:pt idx="2420">
                  <c:v>10815.349999999988</c:v>
                </c:pt>
                <c:pt idx="2421">
                  <c:v>10970.81</c:v>
                </c:pt>
                <c:pt idx="2422">
                  <c:v>11066.43</c:v>
                </c:pt>
                <c:pt idx="2423">
                  <c:v>11139.25</c:v>
                </c:pt>
                <c:pt idx="2424">
                  <c:v>11135.130000000006</c:v>
                </c:pt>
                <c:pt idx="2425">
                  <c:v>11187.369999999979</c:v>
                </c:pt>
                <c:pt idx="2426">
                  <c:v>11126.9</c:v>
                </c:pt>
                <c:pt idx="2427">
                  <c:v>11193.7</c:v>
                </c:pt>
                <c:pt idx="2428">
                  <c:v>11200.98</c:v>
                </c:pt>
                <c:pt idx="2429">
                  <c:v>11175.02</c:v>
                </c:pt>
                <c:pt idx="2430">
                  <c:v>11148.11</c:v>
                </c:pt>
                <c:pt idx="2431">
                  <c:v>11186.42</c:v>
                </c:pt>
                <c:pt idx="2432">
                  <c:v>11209.849999999988</c:v>
                </c:pt>
                <c:pt idx="2433">
                  <c:v>11187.68</c:v>
                </c:pt>
                <c:pt idx="2434">
                  <c:v>10996.14000000001</c:v>
                </c:pt>
                <c:pt idx="2435">
                  <c:v>11002.78</c:v>
                </c:pt>
                <c:pt idx="2436">
                  <c:v>10969.220000000008</c:v>
                </c:pt>
                <c:pt idx="2437">
                  <c:v>10910.97</c:v>
                </c:pt>
                <c:pt idx="2438">
                  <c:v>10863.16</c:v>
                </c:pt>
                <c:pt idx="2439">
                  <c:v>10979.04</c:v>
                </c:pt>
                <c:pt idx="2440">
                  <c:v>10972.08</c:v>
                </c:pt>
                <c:pt idx="2441">
                  <c:v>10791.29</c:v>
                </c:pt>
                <c:pt idx="2442">
                  <c:v>10655.15</c:v>
                </c:pt>
                <c:pt idx="2443">
                  <c:v>10645.97</c:v>
                </c:pt>
                <c:pt idx="2444">
                  <c:v>10677.31</c:v>
                </c:pt>
                <c:pt idx="2445">
                  <c:v>10674.78</c:v>
                </c:pt>
                <c:pt idx="2446">
                  <c:v>10793.82</c:v>
                </c:pt>
                <c:pt idx="2447">
                  <c:v>10714.04</c:v>
                </c:pt>
                <c:pt idx="2448">
                  <c:v>10707.710000000006</c:v>
                </c:pt>
                <c:pt idx="2449">
                  <c:v>10655.15</c:v>
                </c:pt>
                <c:pt idx="2450">
                  <c:v>10787.81</c:v>
                </c:pt>
                <c:pt idx="2451">
                  <c:v>10789.39</c:v>
                </c:pt>
                <c:pt idx="2452">
                  <c:v>10973.66</c:v>
                </c:pt>
                <c:pt idx="2453">
                  <c:v>11046.8</c:v>
                </c:pt>
                <c:pt idx="2454">
                  <c:v>11117.08</c:v>
                </c:pt>
                <c:pt idx="2455">
                  <c:v>10991.39</c:v>
                </c:pt>
                <c:pt idx="2456">
                  <c:v>10963.84</c:v>
                </c:pt>
                <c:pt idx="2457">
                  <c:v>11100.62</c:v>
                </c:pt>
                <c:pt idx="2458">
                  <c:v>11299.76</c:v>
                </c:pt>
                <c:pt idx="2459">
                  <c:v>11283.3</c:v>
                </c:pt>
                <c:pt idx="2460">
                  <c:v>11326.04</c:v>
                </c:pt>
                <c:pt idx="2461">
                  <c:v>11198.449999999988</c:v>
                </c:pt>
                <c:pt idx="2462">
                  <c:v>11090.17</c:v>
                </c:pt>
                <c:pt idx="2463">
                  <c:v>10914.130000000006</c:v>
                </c:pt>
                <c:pt idx="2464">
                  <c:v>10829.28</c:v>
                </c:pt>
                <c:pt idx="2465">
                  <c:v>10937.88</c:v>
                </c:pt>
                <c:pt idx="2466">
                  <c:v>10843.210000000006</c:v>
                </c:pt>
                <c:pt idx="2467">
                  <c:v>11078.46</c:v>
                </c:pt>
                <c:pt idx="2468">
                  <c:v>11078.46</c:v>
                </c:pt>
                <c:pt idx="2469">
                  <c:v>11034.130000000006</c:v>
                </c:pt>
                <c:pt idx="2470">
                  <c:v>11036.349999999988</c:v>
                </c:pt>
                <c:pt idx="2471">
                  <c:v>11079.4</c:v>
                </c:pt>
                <c:pt idx="2472">
                  <c:v>11028.43</c:v>
                </c:pt>
                <c:pt idx="2473">
                  <c:v>11030.33</c:v>
                </c:pt>
                <c:pt idx="2474">
                  <c:v>10910.34</c:v>
                </c:pt>
                <c:pt idx="2475">
                  <c:v>10801.42</c:v>
                </c:pt>
                <c:pt idx="2476">
                  <c:v>10737.47</c:v>
                </c:pt>
                <c:pt idx="2477">
                  <c:v>10803.64000000001</c:v>
                </c:pt>
                <c:pt idx="2478">
                  <c:v>10823.9</c:v>
                </c:pt>
                <c:pt idx="2479">
                  <c:v>10598.48</c:v>
                </c:pt>
                <c:pt idx="2480">
                  <c:v>10524.07</c:v>
                </c:pt>
                <c:pt idx="2481">
                  <c:v>10318.6</c:v>
                </c:pt>
                <c:pt idx="2482">
                  <c:v>10279.34</c:v>
                </c:pt>
                <c:pt idx="2483">
                  <c:v>10303.4</c:v>
                </c:pt>
                <c:pt idx="2484">
                  <c:v>10275.540000000006</c:v>
                </c:pt>
                <c:pt idx="2485">
                  <c:v>10213.48</c:v>
                </c:pt>
                <c:pt idx="2486">
                  <c:v>10336.959999999979</c:v>
                </c:pt>
                <c:pt idx="2487">
                  <c:v>10273</c:v>
                </c:pt>
                <c:pt idx="2488">
                  <c:v>10401.23000000001</c:v>
                </c:pt>
                <c:pt idx="2489">
                  <c:v>10400.6</c:v>
                </c:pt>
                <c:pt idx="2490">
                  <c:v>10588.349999999988</c:v>
                </c:pt>
                <c:pt idx="2491">
                  <c:v>10537.06</c:v>
                </c:pt>
                <c:pt idx="2492">
                  <c:v>10649.77</c:v>
                </c:pt>
                <c:pt idx="2493">
                  <c:v>10648.18</c:v>
                </c:pt>
                <c:pt idx="2494">
                  <c:v>10417.06</c:v>
                </c:pt>
                <c:pt idx="2495">
                  <c:v>10232.16</c:v>
                </c:pt>
                <c:pt idx="2496">
                  <c:v>10286.620000000004</c:v>
                </c:pt>
                <c:pt idx="2497">
                  <c:v>10019.719999999987</c:v>
                </c:pt>
                <c:pt idx="2498">
                  <c:v>10116.280000000002</c:v>
                </c:pt>
                <c:pt idx="2499">
                  <c:v>10204.93</c:v>
                </c:pt>
                <c:pt idx="2500">
                  <c:v>10392.359999999979</c:v>
                </c:pt>
                <c:pt idx="2501">
                  <c:v>10297.700000000004</c:v>
                </c:pt>
                <c:pt idx="2502">
                  <c:v>10470.25</c:v>
                </c:pt>
                <c:pt idx="2503">
                  <c:v>10349.94</c:v>
                </c:pt>
                <c:pt idx="2504">
                  <c:v>10302.129999999986</c:v>
                </c:pt>
                <c:pt idx="2505">
                  <c:v>10394.9</c:v>
                </c:pt>
                <c:pt idx="2506">
                  <c:v>10622.54</c:v>
                </c:pt>
                <c:pt idx="2507">
                  <c:v>10729.869999999979</c:v>
                </c:pt>
                <c:pt idx="2508">
                  <c:v>10648.52</c:v>
                </c:pt>
                <c:pt idx="2509">
                  <c:v>10581.84</c:v>
                </c:pt>
                <c:pt idx="2510">
                  <c:v>10609.07</c:v>
                </c:pt>
                <c:pt idx="2511">
                  <c:v>10639.65</c:v>
                </c:pt>
                <c:pt idx="2512">
                  <c:v>10704.49</c:v>
                </c:pt>
                <c:pt idx="2513">
                  <c:v>10718.859999999979</c:v>
                </c:pt>
                <c:pt idx="2514">
                  <c:v>10617.32</c:v>
                </c:pt>
                <c:pt idx="2515">
                  <c:v>10597.75</c:v>
                </c:pt>
                <c:pt idx="2516">
                  <c:v>10595.3</c:v>
                </c:pt>
                <c:pt idx="2517">
                  <c:v>10769.32</c:v>
                </c:pt>
                <c:pt idx="2518">
                  <c:v>10760.76</c:v>
                </c:pt>
                <c:pt idx="2519">
                  <c:v>10932.33</c:v>
                </c:pt>
                <c:pt idx="2520">
                  <c:v>10883.09</c:v>
                </c:pt>
                <c:pt idx="2521">
                  <c:v>11035.7</c:v>
                </c:pt>
                <c:pt idx="2522">
                  <c:v>11003.9</c:v>
                </c:pt>
                <c:pt idx="2523">
                  <c:v>11089.53</c:v>
                </c:pt>
                <c:pt idx="2524">
                  <c:v>10995.64000000001</c:v>
                </c:pt>
                <c:pt idx="2525">
                  <c:v>11008.18</c:v>
                </c:pt>
                <c:pt idx="2526">
                  <c:v>11008.18</c:v>
                </c:pt>
                <c:pt idx="2527">
                  <c:v>10988.91</c:v>
                </c:pt>
                <c:pt idx="2528">
                  <c:v>10947.93</c:v>
                </c:pt>
                <c:pt idx="2529">
                  <c:v>10877.81</c:v>
                </c:pt>
                <c:pt idx="2530">
                  <c:v>10998.39</c:v>
                </c:pt>
                <c:pt idx="2531">
                  <c:v>11039.07</c:v>
                </c:pt>
                <c:pt idx="2532">
                  <c:v>11286.18</c:v>
                </c:pt>
                <c:pt idx="2533">
                  <c:v>11225.02</c:v>
                </c:pt>
                <c:pt idx="2534">
                  <c:v>11106.66</c:v>
                </c:pt>
                <c:pt idx="2535">
                  <c:v>11068.12</c:v>
                </c:pt>
                <c:pt idx="2536">
                  <c:v>11134.79</c:v>
                </c:pt>
                <c:pt idx="2537">
                  <c:v>11224.710000000006</c:v>
                </c:pt>
                <c:pt idx="2538">
                  <c:v>11192.6</c:v>
                </c:pt>
                <c:pt idx="2539">
                  <c:v>11160.18</c:v>
                </c:pt>
                <c:pt idx="2540">
                  <c:v>11225.32</c:v>
                </c:pt>
                <c:pt idx="2541">
                  <c:v>11244.89</c:v>
                </c:pt>
                <c:pt idx="2542">
                  <c:v>11257.43</c:v>
                </c:pt>
                <c:pt idx="2543">
                  <c:v>11144.28</c:v>
                </c:pt>
                <c:pt idx="2544">
                  <c:v>11200.55</c:v>
                </c:pt>
                <c:pt idx="2545">
                  <c:v>11203.61</c:v>
                </c:pt>
                <c:pt idx="2546">
                  <c:v>11405.76</c:v>
                </c:pt>
                <c:pt idx="2547">
                  <c:v>11405.76</c:v>
                </c:pt>
                <c:pt idx="2548">
                  <c:v>11391.08</c:v>
                </c:pt>
                <c:pt idx="2549">
                  <c:v>11476.710000000006</c:v>
                </c:pt>
                <c:pt idx="2550">
                  <c:v>11484.67</c:v>
                </c:pt>
                <c:pt idx="2551">
                  <c:v>11452.859999999979</c:v>
                </c:pt>
                <c:pt idx="2552">
                  <c:v>11497.12</c:v>
                </c:pt>
                <c:pt idx="2553">
                  <c:v>11357.51</c:v>
                </c:pt>
                <c:pt idx="2554">
                  <c:v>10997.94</c:v>
                </c:pt>
                <c:pt idx="2555">
                  <c:v>11122.66</c:v>
                </c:pt>
                <c:pt idx="2556">
                  <c:v>11253.27</c:v>
                </c:pt>
                <c:pt idx="2557">
                  <c:v>11522.56</c:v>
                </c:pt>
                <c:pt idx="2558">
                  <c:v>11572.2</c:v>
                </c:pt>
                <c:pt idx="2559">
                  <c:v>11511.09</c:v>
                </c:pt>
                <c:pt idx="2560">
                  <c:v>11551.11</c:v>
                </c:pt>
                <c:pt idx="2561">
                  <c:v>11582.44</c:v>
                </c:pt>
                <c:pt idx="2562">
                  <c:v>11722.98</c:v>
                </c:pt>
                <c:pt idx="2563" formatCode="General">
                  <c:v>#N/A</c:v>
                </c:pt>
                <c:pt idx="2564">
                  <c:v>11560.73000000001</c:v>
                </c:pt>
                <c:pt idx="2565">
                  <c:v>11489.369999999979</c:v>
                </c:pt>
                <c:pt idx="2566">
                  <c:v>11351.3</c:v>
                </c:pt>
                <c:pt idx="2567">
                  <c:v>11251.720000000008</c:v>
                </c:pt>
                <c:pt idx="2568">
                  <c:v>11008.17</c:v>
                </c:pt>
                <c:pt idx="2569">
                  <c:v>11029.89</c:v>
                </c:pt>
                <c:pt idx="2570">
                  <c:v>11032.99</c:v>
                </c:pt>
                <c:pt idx="2571">
                  <c:v>11028.03</c:v>
                </c:pt>
                <c:pt idx="2572">
                  <c:v>10738.88</c:v>
                </c:pt>
                <c:pt idx="2573">
                  <c:v>10940.54</c:v>
                </c:pt>
                <c:pt idx="2574">
                  <c:v>11041.06</c:v>
                </c:pt>
                <c:pt idx="2575">
                  <c:v>11003.210000000006</c:v>
                </c:pt>
                <c:pt idx="2576">
                  <c:v>11013.449999999988</c:v>
                </c:pt>
                <c:pt idx="2577">
                  <c:v>10963.81</c:v>
                </c:pt>
                <c:pt idx="2578">
                  <c:v>10905.79</c:v>
                </c:pt>
                <c:pt idx="2579">
                  <c:v>10957.61</c:v>
                </c:pt>
                <c:pt idx="2580">
                  <c:v>10699.17</c:v>
                </c:pt>
                <c:pt idx="2581">
                  <c:v>10643.64000000001</c:v>
                </c:pt>
                <c:pt idx="2582">
                  <c:v>10425.219999999987</c:v>
                </c:pt>
                <c:pt idx="2583">
                  <c:v>10519.849999999988</c:v>
                </c:pt>
                <c:pt idx="2584">
                  <c:v>10718.1</c:v>
                </c:pt>
                <c:pt idx="2585">
                  <c:v>10561.42</c:v>
                </c:pt>
                <c:pt idx="2586">
                  <c:v>10514.57</c:v>
                </c:pt>
                <c:pt idx="2587">
                  <c:v>10219.530000000002</c:v>
                </c:pt>
                <c:pt idx="2588">
                  <c:v>10219.530000000002</c:v>
                </c:pt>
                <c:pt idx="2589">
                  <c:v>10304.849999999988</c:v>
                </c:pt>
                <c:pt idx="2590">
                  <c:v>10225.73000000001</c:v>
                </c:pt>
                <c:pt idx="2591">
                  <c:v>10092.64000000001</c:v>
                </c:pt>
                <c:pt idx="2592">
                  <c:v>9862.1200000000008</c:v>
                </c:pt>
                <c:pt idx="2593">
                  <c:v>10038.66</c:v>
                </c:pt>
                <c:pt idx="2594">
                  <c:v>10128.31</c:v>
                </c:pt>
                <c:pt idx="2595">
                  <c:v>10137.93</c:v>
                </c:pt>
                <c:pt idx="2596">
                  <c:v>10164.92</c:v>
                </c:pt>
                <c:pt idx="2597">
                  <c:v>10367.200000000004</c:v>
                </c:pt>
                <c:pt idx="2598">
                  <c:v>10170.51</c:v>
                </c:pt>
                <c:pt idx="2599">
                  <c:v>9796.0400000000009</c:v>
                </c:pt>
                <c:pt idx="2600">
                  <c:v>9856.5400000000009</c:v>
                </c:pt>
                <c:pt idx="2601">
                  <c:v>10010.73000000001</c:v>
                </c:pt>
                <c:pt idx="2602">
                  <c:v>9928.83</c:v>
                </c:pt>
                <c:pt idx="2603">
                  <c:v>9947.1299999999865</c:v>
                </c:pt>
                <c:pt idx="2604">
                  <c:v>9811.2400000000089</c:v>
                </c:pt>
                <c:pt idx="2605">
                  <c:v>10131.42</c:v>
                </c:pt>
                <c:pt idx="2606">
                  <c:v>10630.61</c:v>
                </c:pt>
                <c:pt idx="2607">
                  <c:v>10595.240000000013</c:v>
                </c:pt>
                <c:pt idx="2608">
                  <c:v>10680.25</c:v>
                </c:pt>
                <c:pt idx="2609">
                  <c:v>10907.349999999988</c:v>
                </c:pt>
                <c:pt idx="2610">
                  <c:v>10866.7</c:v>
                </c:pt>
                <c:pt idx="2611">
                  <c:v>11119.859999999979</c:v>
                </c:pt>
                <c:pt idx="2612">
                  <c:v>11112.73000000001</c:v>
                </c:pt>
                <c:pt idx="2613">
                  <c:v>11025.859999999979</c:v>
                </c:pt>
                <c:pt idx="2614">
                  <c:v>10936.12</c:v>
                </c:pt>
                <c:pt idx="2615">
                  <c:v>11018.720000000008</c:v>
                </c:pt>
                <c:pt idx="2616">
                  <c:v>10980.25</c:v>
                </c:pt>
                <c:pt idx="2617">
                  <c:v>10921.93</c:v>
                </c:pt>
                <c:pt idx="2618">
                  <c:v>11221.94</c:v>
                </c:pt>
                <c:pt idx="2619">
                  <c:v>11164.849999999988</c:v>
                </c:pt>
                <c:pt idx="2620">
                  <c:v>11033.93</c:v>
                </c:pt>
                <c:pt idx="2621">
                  <c:v>11114.28</c:v>
                </c:pt>
                <c:pt idx="2622">
                  <c:v>11111.49</c:v>
                </c:pt>
                <c:pt idx="2623">
                  <c:v>11186.57</c:v>
                </c:pt>
                <c:pt idx="2624">
                  <c:v>11287.09</c:v>
                </c:pt>
                <c:pt idx="2625">
                  <c:v>11125.14000000001</c:v>
                </c:pt>
                <c:pt idx="2626">
                  <c:v>10923.55</c:v>
                </c:pt>
                <c:pt idx="2627">
                  <c:v>10305.780000000002</c:v>
                </c:pt>
                <c:pt idx="2628">
                  <c:v>10582.52</c:v>
                </c:pt>
                <c:pt idx="2629">
                  <c:v>10767.42</c:v>
                </c:pt>
                <c:pt idx="2630">
                  <c:v>10674.97</c:v>
                </c:pt>
                <c:pt idx="2631">
                  <c:v>10844.06</c:v>
                </c:pt>
                <c:pt idx="2632">
                  <c:v>10906.1</c:v>
                </c:pt>
                <c:pt idx="2633">
                  <c:v>11124.83</c:v>
                </c:pt>
                <c:pt idx="2634">
                  <c:v>10945.5</c:v>
                </c:pt>
                <c:pt idx="2635">
                  <c:v>10888.11</c:v>
                </c:pt>
                <c:pt idx="2636">
                  <c:v>10733.92</c:v>
                </c:pt>
                <c:pt idx="2637">
                  <c:v>10811.79</c:v>
                </c:pt>
                <c:pt idx="2638">
                  <c:v>10731.130000000006</c:v>
                </c:pt>
                <c:pt idx="2639">
                  <c:v>10480.129999999986</c:v>
                </c:pt>
                <c:pt idx="2640">
                  <c:v>10412.5</c:v>
                </c:pt>
                <c:pt idx="2641">
                  <c:v>10577.859999999979</c:v>
                </c:pt>
                <c:pt idx="2642">
                  <c:v>10603.64000000001</c:v>
                </c:pt>
                <c:pt idx="2643">
                  <c:v>10536.75</c:v>
                </c:pt>
                <c:pt idx="2644">
                  <c:v>10367.790000000006</c:v>
                </c:pt>
                <c:pt idx="2645">
                  <c:v>10545.97</c:v>
                </c:pt>
                <c:pt idx="2646">
                  <c:v>10609.369999999979</c:v>
                </c:pt>
                <c:pt idx="2647">
                  <c:v>10807.78</c:v>
                </c:pt>
                <c:pt idx="2648">
                  <c:v>10934.57</c:v>
                </c:pt>
                <c:pt idx="2649">
                  <c:v>10769.740000000013</c:v>
                </c:pt>
                <c:pt idx="2650">
                  <c:v>10777.28</c:v>
                </c:pt>
                <c:pt idx="2651">
                  <c:v>10626.859999999979</c:v>
                </c:pt>
                <c:pt idx="2652">
                  <c:v>10542.55</c:v>
                </c:pt>
                <c:pt idx="2653">
                  <c:v>10422.280000000002</c:v>
                </c:pt>
                <c:pt idx="2654">
                  <c:v>10535.349999999988</c:v>
                </c:pt>
                <c:pt idx="2655">
                  <c:v>10323.92</c:v>
                </c:pt>
                <c:pt idx="2656">
                  <c:v>10299.240000000013</c:v>
                </c:pt>
                <c:pt idx="2657">
                  <c:v>10299.26</c:v>
                </c:pt>
                <c:pt idx="2658">
                  <c:v>10527.14000000001</c:v>
                </c:pt>
                <c:pt idx="2659">
                  <c:v>10522.34</c:v>
                </c:pt>
                <c:pt idx="2660">
                  <c:v>10652.2</c:v>
                </c:pt>
                <c:pt idx="2661">
                  <c:v>10794.76</c:v>
                </c:pt>
                <c:pt idx="2662">
                  <c:v>10815.31</c:v>
                </c:pt>
                <c:pt idx="2663">
                  <c:v>10735.58</c:v>
                </c:pt>
                <c:pt idx="2664">
                  <c:v>10812.869999999979</c:v>
                </c:pt>
                <c:pt idx="2665">
                  <c:v>10668.73000000001</c:v>
                </c:pt>
                <c:pt idx="2666">
                  <c:v>10614.07</c:v>
                </c:pt>
                <c:pt idx="2667">
                  <c:v>10564.210000000006</c:v>
                </c:pt>
                <c:pt idx="2668">
                  <c:v>10621.849999999988</c:v>
                </c:pt>
                <c:pt idx="2669">
                  <c:v>10687.96</c:v>
                </c:pt>
                <c:pt idx="2670">
                  <c:v>10714.83</c:v>
                </c:pt>
                <c:pt idx="2671">
                  <c:v>10449.31</c:v>
                </c:pt>
                <c:pt idx="2672">
                  <c:v>10557.849999999988</c:v>
                </c:pt>
                <c:pt idx="2673">
                  <c:v>10435.17</c:v>
                </c:pt>
                <c:pt idx="2674">
                  <c:v>10497.75</c:v>
                </c:pt>
                <c:pt idx="2675">
                  <c:v>10376.120000000004</c:v>
                </c:pt>
                <c:pt idx="2676">
                  <c:v>10404.76</c:v>
                </c:pt>
                <c:pt idx="2677">
                  <c:v>10543</c:v>
                </c:pt>
                <c:pt idx="2678">
                  <c:v>10504.47</c:v>
                </c:pt>
                <c:pt idx="2679">
                  <c:v>10527.8</c:v>
                </c:pt>
                <c:pt idx="2680">
                  <c:v>10398.040000000006</c:v>
                </c:pt>
                <c:pt idx="2681">
                  <c:v>10447.9</c:v>
                </c:pt>
                <c:pt idx="2682">
                  <c:v>10560.68</c:v>
                </c:pt>
                <c:pt idx="2683">
                  <c:v>10560.68</c:v>
                </c:pt>
                <c:pt idx="2684">
                  <c:v>10483.6</c:v>
                </c:pt>
                <c:pt idx="2685">
                  <c:v>10481.48</c:v>
                </c:pt>
                <c:pt idx="2686">
                  <c:v>10635.99</c:v>
                </c:pt>
                <c:pt idx="2687">
                  <c:v>10646.59</c:v>
                </c:pt>
                <c:pt idx="2688">
                  <c:v>10727.19</c:v>
                </c:pt>
                <c:pt idx="2689">
                  <c:v>10783.42</c:v>
                </c:pt>
                <c:pt idx="2690">
                  <c:v>10788.720000000008</c:v>
                </c:pt>
                <c:pt idx="2691">
                  <c:v>10812.75</c:v>
                </c:pt>
                <c:pt idx="2692">
                  <c:v>10804.27</c:v>
                </c:pt>
                <c:pt idx="2693">
                  <c:v>10739.92</c:v>
                </c:pt>
                <c:pt idx="2694">
                  <c:v>10696.08</c:v>
                </c:pt>
                <c:pt idx="2695">
                  <c:v>10843.869999999979</c:v>
                </c:pt>
                <c:pt idx="2696">
                  <c:v>10733.56</c:v>
                </c:pt>
                <c:pt idx="2697">
                  <c:v>10685.12</c:v>
                </c:pt>
                <c:pt idx="2698">
                  <c:v>10699.97</c:v>
                </c:pt>
                <c:pt idx="2699">
                  <c:v>10516.48</c:v>
                </c:pt>
                <c:pt idx="2700">
                  <c:v>10586.130000000006</c:v>
                </c:pt>
                <c:pt idx="2701">
                  <c:v>10511.17</c:v>
                </c:pt>
                <c:pt idx="2702">
                  <c:v>10521.98</c:v>
                </c:pt>
                <c:pt idx="2703">
                  <c:v>10606.949999999988</c:v>
                </c:pt>
                <c:pt idx="2704">
                  <c:v>10687.53</c:v>
                </c:pt>
                <c:pt idx="2705">
                  <c:v>10706.58</c:v>
                </c:pt>
                <c:pt idx="2706">
                  <c:v>10767.75</c:v>
                </c:pt>
                <c:pt idx="2707">
                  <c:v>10867.01</c:v>
                </c:pt>
                <c:pt idx="2708">
                  <c:v>10976.89</c:v>
                </c:pt>
                <c:pt idx="2709">
                  <c:v>10905.83</c:v>
                </c:pt>
                <c:pt idx="2710">
                  <c:v>10908.76</c:v>
                </c:pt>
                <c:pt idx="2711">
                  <c:v>11027.8</c:v>
                </c:pt>
                <c:pt idx="2712">
                  <c:v>11176.14000000001</c:v>
                </c:pt>
                <c:pt idx="2713">
                  <c:v>11067</c:v>
                </c:pt>
                <c:pt idx="2714">
                  <c:v>11008.39</c:v>
                </c:pt>
                <c:pt idx="2715">
                  <c:v>11055.64000000001</c:v>
                </c:pt>
                <c:pt idx="2716">
                  <c:v>11046.48</c:v>
                </c:pt>
                <c:pt idx="2717">
                  <c:v>11079.81</c:v>
                </c:pt>
                <c:pt idx="2718">
                  <c:v>11139.15</c:v>
                </c:pt>
                <c:pt idx="2719">
                  <c:v>11144.65</c:v>
                </c:pt>
                <c:pt idx="2720">
                  <c:v>11182.740000000013</c:v>
                </c:pt>
                <c:pt idx="2721">
                  <c:v>11192.630000000006</c:v>
                </c:pt>
                <c:pt idx="2722">
                  <c:v>11252.84</c:v>
                </c:pt>
                <c:pt idx="2723">
                  <c:v>11215.1</c:v>
                </c:pt>
                <c:pt idx="2724">
                  <c:v>11103.01</c:v>
                </c:pt>
                <c:pt idx="2725">
                  <c:v>11215.1</c:v>
                </c:pt>
                <c:pt idx="2726">
                  <c:v>11238.78</c:v>
                </c:pt>
                <c:pt idx="2727">
                  <c:v>11260.61</c:v>
                </c:pt>
                <c:pt idx="2728">
                  <c:v>11310.64000000001</c:v>
                </c:pt>
                <c:pt idx="2729">
                  <c:v>11259.869999999979</c:v>
                </c:pt>
                <c:pt idx="2730">
                  <c:v>11220.65</c:v>
                </c:pt>
                <c:pt idx="2731">
                  <c:v>11195.49</c:v>
                </c:pt>
                <c:pt idx="2732">
                  <c:v>11233.23000000001</c:v>
                </c:pt>
                <c:pt idx="2733">
                  <c:v>11182.18</c:v>
                </c:pt>
                <c:pt idx="2734">
                  <c:v>11087.47</c:v>
                </c:pt>
                <c:pt idx="2735">
                  <c:v>10927</c:v>
                </c:pt>
                <c:pt idx="2736">
                  <c:v>10808.52</c:v>
                </c:pt>
                <c:pt idx="2737">
                  <c:v>10789.29</c:v>
                </c:pt>
                <c:pt idx="2738">
                  <c:v>10687.92</c:v>
                </c:pt>
                <c:pt idx="2739">
                  <c:v>10765.52</c:v>
                </c:pt>
                <c:pt idx="2740">
                  <c:v>10847.369999999979</c:v>
                </c:pt>
                <c:pt idx="2741">
                  <c:v>10808.15</c:v>
                </c:pt>
                <c:pt idx="2742">
                  <c:v>10631.32</c:v>
                </c:pt>
                <c:pt idx="2743">
                  <c:v>10628.359999999979</c:v>
                </c:pt>
                <c:pt idx="2744">
                  <c:v>10824.06</c:v>
                </c:pt>
                <c:pt idx="2745">
                  <c:v>10650.92</c:v>
                </c:pt>
                <c:pt idx="2746">
                  <c:v>10700.130000000006</c:v>
                </c:pt>
                <c:pt idx="2747">
                  <c:v>10719.740000000013</c:v>
                </c:pt>
                <c:pt idx="2748">
                  <c:v>10784.48</c:v>
                </c:pt>
                <c:pt idx="2749">
                  <c:v>10724.92</c:v>
                </c:pt>
                <c:pt idx="2750">
                  <c:v>10596.54</c:v>
                </c:pt>
                <c:pt idx="2751">
                  <c:v>10568.43</c:v>
                </c:pt>
                <c:pt idx="2752">
                  <c:v>10524.4</c:v>
                </c:pt>
                <c:pt idx="2753">
                  <c:v>10413.790000000006</c:v>
                </c:pt>
                <c:pt idx="2754">
                  <c:v>10034.58</c:v>
                </c:pt>
                <c:pt idx="2755">
                  <c:v>10192.18</c:v>
                </c:pt>
                <c:pt idx="2756">
                  <c:v>10238.799999999987</c:v>
                </c:pt>
                <c:pt idx="2757">
                  <c:v>10089.709999999986</c:v>
                </c:pt>
                <c:pt idx="2758">
                  <c:v>9975.02</c:v>
                </c:pt>
                <c:pt idx="2759">
                  <c:v>10142.98</c:v>
                </c:pt>
                <c:pt idx="2760">
                  <c:v>10226.59</c:v>
                </c:pt>
                <c:pt idx="2761">
                  <c:v>10271.719999999987</c:v>
                </c:pt>
                <c:pt idx="2762">
                  <c:v>10393.07</c:v>
                </c:pt>
                <c:pt idx="2763">
                  <c:v>10326.48</c:v>
                </c:pt>
                <c:pt idx="2764">
                  <c:v>10380.120000000004</c:v>
                </c:pt>
                <c:pt idx="2765">
                  <c:v>10590.62</c:v>
                </c:pt>
                <c:pt idx="2766">
                  <c:v>10835.77</c:v>
                </c:pt>
                <c:pt idx="2767">
                  <c:v>10971.14000000001</c:v>
                </c:pt>
                <c:pt idx="2768">
                  <c:v>10899.47</c:v>
                </c:pt>
                <c:pt idx="2769">
                  <c:v>10880.51</c:v>
                </c:pt>
                <c:pt idx="2770">
                  <c:v>10817.949999999988</c:v>
                </c:pt>
                <c:pt idx="2771">
                  <c:v>10977.210000000006</c:v>
                </c:pt>
                <c:pt idx="2772">
                  <c:v>10952.18</c:v>
                </c:pt>
                <c:pt idx="2773">
                  <c:v>10907.06</c:v>
                </c:pt>
                <c:pt idx="2774">
                  <c:v>10834.25</c:v>
                </c:pt>
                <c:pt idx="2775">
                  <c:v>10602.949999999988</c:v>
                </c:pt>
                <c:pt idx="2776">
                  <c:v>10517.25</c:v>
                </c:pt>
                <c:pt idx="2777">
                  <c:v>10681.06</c:v>
                </c:pt>
                <c:pt idx="2778">
                  <c:v>10707.6</c:v>
                </c:pt>
                <c:pt idx="2779">
                  <c:v>10656.03</c:v>
                </c:pt>
                <c:pt idx="2780">
                  <c:v>10629.869999999979</c:v>
                </c:pt>
                <c:pt idx="2781">
                  <c:v>10462.65</c:v>
                </c:pt>
                <c:pt idx="2782">
                  <c:v>10494.5</c:v>
                </c:pt>
                <c:pt idx="2783">
                  <c:v>10399.32</c:v>
                </c:pt>
                <c:pt idx="2784">
                  <c:v>10399.32</c:v>
                </c:pt>
                <c:pt idx="2785">
                  <c:v>10470.23000000001</c:v>
                </c:pt>
                <c:pt idx="2786">
                  <c:v>10546.07</c:v>
                </c:pt>
                <c:pt idx="2787">
                  <c:v>10507.58</c:v>
                </c:pt>
                <c:pt idx="2788">
                  <c:v>10629.11</c:v>
                </c:pt>
                <c:pt idx="2789">
                  <c:v>10414.49</c:v>
                </c:pt>
                <c:pt idx="2790">
                  <c:v>10373.540000000006</c:v>
                </c:pt>
                <c:pt idx="2791">
                  <c:v>10560.1</c:v>
                </c:pt>
                <c:pt idx="2792">
                  <c:v>10898.720000000008</c:v>
                </c:pt>
                <c:pt idx="2793">
                  <c:v>10664.38</c:v>
                </c:pt>
                <c:pt idx="2794">
                  <c:v>10617.359999999979</c:v>
                </c:pt>
                <c:pt idx="2795">
                  <c:v>10712.91</c:v>
                </c:pt>
                <c:pt idx="2796">
                  <c:v>10725.8</c:v>
                </c:pt>
                <c:pt idx="2797">
                  <c:v>10768.27</c:v>
                </c:pt>
                <c:pt idx="2798">
                  <c:v>10794.44</c:v>
                </c:pt>
                <c:pt idx="2799">
                  <c:v>10674.99</c:v>
                </c:pt>
                <c:pt idx="2800">
                  <c:v>10434.959999999979</c:v>
                </c:pt>
                <c:pt idx="2801">
                  <c:v>10645.42</c:v>
                </c:pt>
                <c:pt idx="2802">
                  <c:v>10584.369999999979</c:v>
                </c:pt>
                <c:pt idx="2803">
                  <c:v>10318.93</c:v>
                </c:pt>
                <c:pt idx="2804">
                  <c:v>10487.29</c:v>
                </c:pt>
                <c:pt idx="2805">
                  <c:v>10635.56</c:v>
                </c:pt>
                <c:pt idx="2806">
                  <c:v>10692.44</c:v>
                </c:pt>
                <c:pt idx="2807">
                  <c:v>10803.16</c:v>
                </c:pt>
                <c:pt idx="2808">
                  <c:v>10868.76</c:v>
                </c:pt>
                <c:pt idx="2809">
                  <c:v>10786.849999999988</c:v>
                </c:pt>
                <c:pt idx="2810">
                  <c:v>10646.15</c:v>
                </c:pt>
                <c:pt idx="2811">
                  <c:v>10945.75</c:v>
                </c:pt>
                <c:pt idx="2812">
                  <c:v>10912.41</c:v>
                </c:pt>
                <c:pt idx="2813">
                  <c:v>10662.01</c:v>
                </c:pt>
                <c:pt idx="2814">
                  <c:v>10621.349999999988</c:v>
                </c:pt>
                <c:pt idx="2815">
                  <c:v>10572.55</c:v>
                </c:pt>
                <c:pt idx="2816">
                  <c:v>10604.27</c:v>
                </c:pt>
                <c:pt idx="2817">
                  <c:v>10609.55</c:v>
                </c:pt>
                <c:pt idx="2818">
                  <c:v>10525.38</c:v>
                </c:pt>
                <c:pt idx="2819">
                  <c:v>10525.38</c:v>
                </c:pt>
                <c:pt idx="2820">
                  <c:v>10652.66</c:v>
                </c:pt>
                <c:pt idx="2821">
                  <c:v>10584.34</c:v>
                </c:pt>
                <c:pt idx="2822">
                  <c:v>10678.28</c:v>
                </c:pt>
                <c:pt idx="2823">
                  <c:v>10587.59</c:v>
                </c:pt>
                <c:pt idx="2824">
                  <c:v>10578.240000000013</c:v>
                </c:pt>
                <c:pt idx="2825">
                  <c:v>10649.81</c:v>
                </c:pt>
                <c:pt idx="2826">
                  <c:v>10646.97</c:v>
                </c:pt>
                <c:pt idx="2827">
                  <c:v>10729.52</c:v>
                </c:pt>
                <c:pt idx="2828">
                  <c:v>10659.98</c:v>
                </c:pt>
                <c:pt idx="2829">
                  <c:v>10702.19</c:v>
                </c:pt>
                <c:pt idx="2830">
                  <c:v>10881.2</c:v>
                </c:pt>
                <c:pt idx="2831">
                  <c:v>10887.359999999979</c:v>
                </c:pt>
                <c:pt idx="2832">
                  <c:v>10983.62</c:v>
                </c:pt>
                <c:pt idx="2833">
                  <c:v>10864.1</c:v>
                </c:pt>
                <c:pt idx="2834">
                  <c:v>10965.849999999988</c:v>
                </c:pt>
                <c:pt idx="2835">
                  <c:v>10957.42</c:v>
                </c:pt>
                <c:pt idx="2836">
                  <c:v>10946.720000000008</c:v>
                </c:pt>
                <c:pt idx="2837">
                  <c:v>10880.55</c:v>
                </c:pt>
                <c:pt idx="2838">
                  <c:v>10781.449999999988</c:v>
                </c:pt>
                <c:pt idx="2839">
                  <c:v>10946.77</c:v>
                </c:pt>
                <c:pt idx="2840">
                  <c:v>10903.32</c:v>
                </c:pt>
                <c:pt idx="2841">
                  <c:v>10795.41</c:v>
                </c:pt>
                <c:pt idx="2842">
                  <c:v>10891.02</c:v>
                </c:pt>
                <c:pt idx="2843">
                  <c:v>10799.82</c:v>
                </c:pt>
                <c:pt idx="2844">
                  <c:v>10799.82</c:v>
                </c:pt>
                <c:pt idx="2845">
                  <c:v>10730.88</c:v>
                </c:pt>
                <c:pt idx="2846">
                  <c:v>10526.58</c:v>
                </c:pt>
                <c:pt idx="2847">
                  <c:v>10526.81</c:v>
                </c:pt>
                <c:pt idx="2848">
                  <c:v>10441.9</c:v>
                </c:pt>
                <c:pt idx="2849">
                  <c:v>10642.53</c:v>
                </c:pt>
                <c:pt idx="2850">
                  <c:v>10636.88</c:v>
                </c:pt>
                <c:pt idx="2851">
                  <c:v>10495.28</c:v>
                </c:pt>
                <c:pt idx="2852">
                  <c:v>10450.14000000001</c:v>
                </c:pt>
                <c:pt idx="2853">
                  <c:v>10466.31</c:v>
                </c:pt>
                <c:pt idx="2854">
                  <c:v>10562.3</c:v>
                </c:pt>
                <c:pt idx="2855">
                  <c:v>10591.220000000008</c:v>
                </c:pt>
                <c:pt idx="2856">
                  <c:v>10729.6</c:v>
                </c:pt>
                <c:pt idx="2857">
                  <c:v>10858.25</c:v>
                </c:pt>
                <c:pt idx="2858">
                  <c:v>10644.62</c:v>
                </c:pt>
                <c:pt idx="2859">
                  <c:v>10208.25</c:v>
                </c:pt>
                <c:pt idx="2860">
                  <c:v>10290.799999999987</c:v>
                </c:pt>
                <c:pt idx="2861">
                  <c:v>9973.4599999999737</c:v>
                </c:pt>
                <c:pt idx="2862">
                  <c:v>10031.280000000002</c:v>
                </c:pt>
                <c:pt idx="2863">
                  <c:v>9823.41</c:v>
                </c:pt>
                <c:pt idx="2864">
                  <c:v>9959.11</c:v>
                </c:pt>
                <c:pt idx="2865">
                  <c:v>9720.76</c:v>
                </c:pt>
                <c:pt idx="2866">
                  <c:v>9487</c:v>
                </c:pt>
                <c:pt idx="2867">
                  <c:v>9389.48</c:v>
                </c:pt>
                <c:pt idx="2868">
                  <c:v>9504.7800000000007</c:v>
                </c:pt>
                <c:pt idx="2869">
                  <c:v>9687.5300000000007</c:v>
                </c:pt>
                <c:pt idx="2870">
                  <c:v>9947.5400000000009</c:v>
                </c:pt>
                <c:pt idx="2871">
                  <c:v>9785.349999999984</c:v>
                </c:pt>
                <c:pt idx="2872">
                  <c:v>9799.06</c:v>
                </c:pt>
                <c:pt idx="2873">
                  <c:v>9878.7800000000007</c:v>
                </c:pt>
                <c:pt idx="2874">
                  <c:v>9777.93</c:v>
                </c:pt>
                <c:pt idx="2875">
                  <c:v>9485.7099999999864</c:v>
                </c:pt>
                <c:pt idx="2876">
                  <c:v>9515.42</c:v>
                </c:pt>
                <c:pt idx="2877">
                  <c:v>9918.0499999999865</c:v>
                </c:pt>
                <c:pt idx="2878">
                  <c:v>9791.09</c:v>
                </c:pt>
                <c:pt idx="2879">
                  <c:v>9845.15</c:v>
                </c:pt>
                <c:pt idx="2880">
                  <c:v>10102.740000000013</c:v>
                </c:pt>
                <c:pt idx="2881">
                  <c:v>10013.469999999979</c:v>
                </c:pt>
                <c:pt idx="2882">
                  <c:v>10126.94</c:v>
                </c:pt>
                <c:pt idx="2883">
                  <c:v>10126.94</c:v>
                </c:pt>
                <c:pt idx="2884">
                  <c:v>10158.56</c:v>
                </c:pt>
                <c:pt idx="2885">
                  <c:v>10216.73000000001</c:v>
                </c:pt>
                <c:pt idx="2886">
                  <c:v>10615.83</c:v>
                </c:pt>
                <c:pt idx="2887">
                  <c:v>10693.710000000006</c:v>
                </c:pt>
                <c:pt idx="2888">
                  <c:v>10579.849999999988</c:v>
                </c:pt>
                <c:pt idx="2889">
                  <c:v>10532.23000000001</c:v>
                </c:pt>
                <c:pt idx="2890">
                  <c:v>10454.34</c:v>
                </c:pt>
                <c:pt idx="2891">
                  <c:v>10625.2</c:v>
                </c:pt>
                <c:pt idx="2892">
                  <c:v>10692.349999999988</c:v>
                </c:pt>
                <c:pt idx="2893">
                  <c:v>10810.05</c:v>
                </c:pt>
                <c:pt idx="2894">
                  <c:v>10734.97</c:v>
                </c:pt>
                <c:pt idx="2895">
                  <c:v>10898.34</c:v>
                </c:pt>
                <c:pt idx="2896">
                  <c:v>10876.68</c:v>
                </c:pt>
                <c:pt idx="2897">
                  <c:v>10796.65</c:v>
                </c:pt>
                <c:pt idx="2898">
                  <c:v>10951.240000000013</c:v>
                </c:pt>
                <c:pt idx="2899">
                  <c:v>10935.17</c:v>
                </c:pt>
                <c:pt idx="2900">
                  <c:v>10883.51</c:v>
                </c:pt>
                <c:pt idx="2901">
                  <c:v>10866.98</c:v>
                </c:pt>
                <c:pt idx="2902">
                  <c:v>10910.44</c:v>
                </c:pt>
                <c:pt idx="2903">
                  <c:v>10821.31</c:v>
                </c:pt>
                <c:pt idx="2904">
                  <c:v>10877.33</c:v>
                </c:pt>
                <c:pt idx="2905">
                  <c:v>10872.97</c:v>
                </c:pt>
                <c:pt idx="2906">
                  <c:v>11215.92</c:v>
                </c:pt>
                <c:pt idx="2907">
                  <c:v>11248.58</c:v>
                </c:pt>
                <c:pt idx="2908">
                  <c:v>11301.740000000013</c:v>
                </c:pt>
                <c:pt idx="2909">
                  <c:v>11337.92</c:v>
                </c:pt>
                <c:pt idx="2910">
                  <c:v>11257.240000000013</c:v>
                </c:pt>
                <c:pt idx="2911">
                  <c:v>11105.51</c:v>
                </c:pt>
                <c:pt idx="2912">
                  <c:v>11122.42</c:v>
                </c:pt>
                <c:pt idx="2913">
                  <c:v>11005.369999999979</c:v>
                </c:pt>
                <c:pt idx="2914">
                  <c:v>11005.369999999979</c:v>
                </c:pt>
                <c:pt idx="2915">
                  <c:v>11039.14000000001</c:v>
                </c:pt>
                <c:pt idx="2916">
                  <c:v>10872.64000000001</c:v>
                </c:pt>
                <c:pt idx="2917">
                  <c:v>10911.94</c:v>
                </c:pt>
                <c:pt idx="2918">
                  <c:v>10990.41</c:v>
                </c:pt>
                <c:pt idx="2919">
                  <c:v>11061.52</c:v>
                </c:pt>
                <c:pt idx="2920">
                  <c:v>11175.84</c:v>
                </c:pt>
                <c:pt idx="2921">
                  <c:v>11070.240000000013</c:v>
                </c:pt>
                <c:pt idx="2922">
                  <c:v>11090.740000000013</c:v>
                </c:pt>
                <c:pt idx="2923">
                  <c:v>10977</c:v>
                </c:pt>
                <c:pt idx="2924">
                  <c:v>10922.09</c:v>
                </c:pt>
                <c:pt idx="2925">
                  <c:v>10948.38</c:v>
                </c:pt>
                <c:pt idx="2926">
                  <c:v>10871.62</c:v>
                </c:pt>
                <c:pt idx="2927">
                  <c:v>10690.130000000006</c:v>
                </c:pt>
                <c:pt idx="2928">
                  <c:v>10623.64000000001</c:v>
                </c:pt>
                <c:pt idx="2929">
                  <c:v>10645.38</c:v>
                </c:pt>
                <c:pt idx="2930">
                  <c:v>10596.67</c:v>
                </c:pt>
                <c:pt idx="2931">
                  <c:v>10647.33</c:v>
                </c:pt>
                <c:pt idx="2932">
                  <c:v>10715.43</c:v>
                </c:pt>
                <c:pt idx="2933">
                  <c:v>10604.59</c:v>
                </c:pt>
                <c:pt idx="2934">
                  <c:v>10504.220000000008</c:v>
                </c:pt>
                <c:pt idx="2935">
                  <c:v>10472.48</c:v>
                </c:pt>
                <c:pt idx="2936">
                  <c:v>10434.84</c:v>
                </c:pt>
                <c:pt idx="2937">
                  <c:v>10566.210000000006</c:v>
                </c:pt>
                <c:pt idx="2938">
                  <c:v>10502.4</c:v>
                </c:pt>
                <c:pt idx="2939">
                  <c:v>10593.720000000008</c:v>
                </c:pt>
                <c:pt idx="2940">
                  <c:v>10571.11</c:v>
                </c:pt>
                <c:pt idx="2941">
                  <c:v>10479.859999999979</c:v>
                </c:pt>
                <c:pt idx="2942">
                  <c:v>10252.68</c:v>
                </c:pt>
                <c:pt idx="2943">
                  <c:v>10299.4</c:v>
                </c:pt>
                <c:pt idx="2944">
                  <c:v>10175.64000000001</c:v>
                </c:pt>
                <c:pt idx="2945">
                  <c:v>10241.02</c:v>
                </c:pt>
                <c:pt idx="2946">
                  <c:v>10478.99</c:v>
                </c:pt>
                <c:pt idx="2947">
                  <c:v>10539.06</c:v>
                </c:pt>
                <c:pt idx="2948">
                  <c:v>10472.120000000004</c:v>
                </c:pt>
                <c:pt idx="2949">
                  <c:v>10606.39</c:v>
                </c:pt>
                <c:pt idx="2950">
                  <c:v>10569.83</c:v>
                </c:pt>
                <c:pt idx="2951">
                  <c:v>10610</c:v>
                </c:pt>
                <c:pt idx="2952">
                  <c:v>10576.65</c:v>
                </c:pt>
                <c:pt idx="2953">
                  <c:v>10424.42</c:v>
                </c:pt>
                <c:pt idx="2954">
                  <c:v>10241.120000000004</c:v>
                </c:pt>
                <c:pt idx="2955">
                  <c:v>10405.67</c:v>
                </c:pt>
                <c:pt idx="2956">
                  <c:v>10455.629999999986</c:v>
                </c:pt>
                <c:pt idx="2957">
                  <c:v>10416.67</c:v>
                </c:pt>
                <c:pt idx="2958">
                  <c:v>10401.719999999987</c:v>
                </c:pt>
                <c:pt idx="2959">
                  <c:v>10522.81</c:v>
                </c:pt>
                <c:pt idx="2960">
                  <c:v>10510.01</c:v>
                </c:pt>
                <c:pt idx="2961">
                  <c:v>10551.18</c:v>
                </c:pt>
                <c:pt idx="2962">
                  <c:v>10512.78</c:v>
                </c:pt>
                <c:pt idx="2963">
                  <c:v>10401.31</c:v>
                </c:pt>
                <c:pt idx="2964">
                  <c:v>10458.740000000013</c:v>
                </c:pt>
                <c:pt idx="2965">
                  <c:v>10293.5</c:v>
                </c:pt>
                <c:pt idx="2966">
                  <c:v>10298.56</c:v>
                </c:pt>
                <c:pt idx="2967">
                  <c:v>10416.25</c:v>
                </c:pt>
                <c:pt idx="2968">
                  <c:v>10415.91</c:v>
                </c:pt>
                <c:pt idx="2969">
                  <c:v>10412.17</c:v>
                </c:pt>
                <c:pt idx="2970">
                  <c:v>10345.950000000001</c:v>
                </c:pt>
                <c:pt idx="2971">
                  <c:v>10392.52</c:v>
                </c:pt>
                <c:pt idx="2972">
                  <c:v>10240.780000000002</c:v>
                </c:pt>
                <c:pt idx="2973">
                  <c:v>10320.07</c:v>
                </c:pt>
                <c:pt idx="2974">
                  <c:v>10174.14000000001</c:v>
                </c:pt>
                <c:pt idx="2975">
                  <c:v>10276.9</c:v>
                </c:pt>
                <c:pt idx="2976">
                  <c:v>10229.15</c:v>
                </c:pt>
                <c:pt idx="2977">
                  <c:v>10423.17</c:v>
                </c:pt>
                <c:pt idx="2978">
                  <c:v>10382.349999999988</c:v>
                </c:pt>
                <c:pt idx="2979">
                  <c:v>10222.030000000002</c:v>
                </c:pt>
                <c:pt idx="2980">
                  <c:v>10090.9</c:v>
                </c:pt>
                <c:pt idx="2981">
                  <c:v>9919.58</c:v>
                </c:pt>
                <c:pt idx="2982">
                  <c:v>9949.75</c:v>
                </c:pt>
                <c:pt idx="2983">
                  <c:v>9997.49</c:v>
                </c:pt>
                <c:pt idx="2984">
                  <c:v>10033.27</c:v>
                </c:pt>
                <c:pt idx="2985">
                  <c:v>9840.84</c:v>
                </c:pt>
                <c:pt idx="2986">
                  <c:v>9605.849999999984</c:v>
                </c:pt>
                <c:pt idx="2987">
                  <c:v>9605.51</c:v>
                </c:pt>
                <c:pt idx="2988">
                  <c:v>9605.51</c:v>
                </c:pt>
                <c:pt idx="2989">
                  <c:v>9605.51</c:v>
                </c:pt>
                <c:pt idx="2990">
                  <c:v>9605.51</c:v>
                </c:pt>
                <c:pt idx="2991">
                  <c:v>9605.51</c:v>
                </c:pt>
                <c:pt idx="2992">
                  <c:v>8920.7000000000007</c:v>
                </c:pt>
                <c:pt idx="2993">
                  <c:v>8903.4</c:v>
                </c:pt>
                <c:pt idx="2994">
                  <c:v>8759.1299999999865</c:v>
                </c:pt>
                <c:pt idx="2995">
                  <c:v>8376.2099999999864</c:v>
                </c:pt>
                <c:pt idx="2996">
                  <c:v>8235.81</c:v>
                </c:pt>
                <c:pt idx="2997">
                  <c:v>8603.8599999999733</c:v>
                </c:pt>
                <c:pt idx="2998">
                  <c:v>8659.9699999999757</c:v>
                </c:pt>
                <c:pt idx="2999">
                  <c:v>8567.39</c:v>
                </c:pt>
                <c:pt idx="3000">
                  <c:v>8681.42</c:v>
                </c:pt>
                <c:pt idx="3001">
                  <c:v>8847.56</c:v>
                </c:pt>
                <c:pt idx="3002">
                  <c:v>8836.83</c:v>
                </c:pt>
                <c:pt idx="3003">
                  <c:v>8950.59</c:v>
                </c:pt>
                <c:pt idx="3004">
                  <c:v>9123.7800000000007</c:v>
                </c:pt>
                <c:pt idx="3005">
                  <c:v>9060.8799999999756</c:v>
                </c:pt>
                <c:pt idx="3006">
                  <c:v>9119.77</c:v>
                </c:pt>
                <c:pt idx="3007">
                  <c:v>9067.94</c:v>
                </c:pt>
                <c:pt idx="3008">
                  <c:v>9052.44</c:v>
                </c:pt>
                <c:pt idx="3009">
                  <c:v>9240.8599999999733</c:v>
                </c:pt>
                <c:pt idx="3010">
                  <c:v>9410.4499999999862</c:v>
                </c:pt>
                <c:pt idx="3011">
                  <c:v>9344.16</c:v>
                </c:pt>
                <c:pt idx="3012">
                  <c:v>9347.6200000000008</c:v>
                </c:pt>
                <c:pt idx="3013">
                  <c:v>9384.2300000000068</c:v>
                </c:pt>
                <c:pt idx="3014">
                  <c:v>9232.9699999999757</c:v>
                </c:pt>
                <c:pt idx="3015">
                  <c:v>9163.2199999999866</c:v>
                </c:pt>
                <c:pt idx="3016">
                  <c:v>9204.11</c:v>
                </c:pt>
                <c:pt idx="3017">
                  <c:v>9377.0300000000007</c:v>
                </c:pt>
                <c:pt idx="3018">
                  <c:v>9340.08</c:v>
                </c:pt>
                <c:pt idx="3019">
                  <c:v>9345.6200000000008</c:v>
                </c:pt>
                <c:pt idx="3020">
                  <c:v>9462.9</c:v>
                </c:pt>
                <c:pt idx="3021">
                  <c:v>9545.17</c:v>
                </c:pt>
                <c:pt idx="3022">
                  <c:v>9269.5</c:v>
                </c:pt>
                <c:pt idx="3023">
                  <c:v>9121.98</c:v>
                </c:pt>
                <c:pt idx="3024">
                  <c:v>9075.1400000000049</c:v>
                </c:pt>
                <c:pt idx="3025">
                  <c:v>9263.9</c:v>
                </c:pt>
                <c:pt idx="3026">
                  <c:v>9323.5400000000009</c:v>
                </c:pt>
                <c:pt idx="3027">
                  <c:v>9441.0300000000007</c:v>
                </c:pt>
                <c:pt idx="3028">
                  <c:v>9591.1200000000008</c:v>
                </c:pt>
                <c:pt idx="3029">
                  <c:v>9554.3699999999772</c:v>
                </c:pt>
                <c:pt idx="3030">
                  <c:v>9587.52</c:v>
                </c:pt>
                <c:pt idx="3031">
                  <c:v>9608</c:v>
                </c:pt>
                <c:pt idx="3032">
                  <c:v>9554.3699999999772</c:v>
                </c:pt>
                <c:pt idx="3033">
                  <c:v>9750.9499999999862</c:v>
                </c:pt>
                <c:pt idx="3034">
                  <c:v>9823.61</c:v>
                </c:pt>
                <c:pt idx="3035">
                  <c:v>9872.39</c:v>
                </c:pt>
                <c:pt idx="3036">
                  <c:v>9866.99</c:v>
                </c:pt>
                <c:pt idx="3037">
                  <c:v>9976.4599999999737</c:v>
                </c:pt>
                <c:pt idx="3038">
                  <c:v>9901.3799999999756</c:v>
                </c:pt>
                <c:pt idx="3039">
                  <c:v>9834.68</c:v>
                </c:pt>
                <c:pt idx="3040">
                  <c:v>9959.7099999999864</c:v>
                </c:pt>
                <c:pt idx="3041">
                  <c:v>9982.75</c:v>
                </c:pt>
                <c:pt idx="3042">
                  <c:v>9872.6</c:v>
                </c:pt>
                <c:pt idx="3043">
                  <c:v>9711.8599999999733</c:v>
                </c:pt>
                <c:pt idx="3044">
                  <c:v>9829.42</c:v>
                </c:pt>
                <c:pt idx="3045">
                  <c:v>9851.56</c:v>
                </c:pt>
                <c:pt idx="3046">
                  <c:v>9763.9599999999737</c:v>
                </c:pt>
                <c:pt idx="3047">
                  <c:v>9893.84</c:v>
                </c:pt>
                <c:pt idx="3048">
                  <c:v>10114.290000000006</c:v>
                </c:pt>
                <c:pt idx="3049">
                  <c:v>10099.14000000001</c:v>
                </c:pt>
                <c:pt idx="3050">
                  <c:v>10049.459999999979</c:v>
                </c:pt>
                <c:pt idx="3051">
                  <c:v>9921.4499999999862</c:v>
                </c:pt>
                <c:pt idx="3052">
                  <c:v>9888.3699999999772</c:v>
                </c:pt>
                <c:pt idx="3053">
                  <c:v>9894.81</c:v>
                </c:pt>
                <c:pt idx="3054">
                  <c:v>9766.4499999999862</c:v>
                </c:pt>
                <c:pt idx="3055">
                  <c:v>9811.15</c:v>
                </c:pt>
                <c:pt idx="3056">
                  <c:v>9891.9699999999757</c:v>
                </c:pt>
                <c:pt idx="3057">
                  <c:v>9998.39</c:v>
                </c:pt>
                <c:pt idx="3058">
                  <c:v>10070.49</c:v>
                </c:pt>
                <c:pt idx="3059">
                  <c:v>9985.18</c:v>
                </c:pt>
                <c:pt idx="3060">
                  <c:v>10035.34</c:v>
                </c:pt>
                <c:pt idx="3061">
                  <c:v>10035.34</c:v>
                </c:pt>
                <c:pt idx="3062">
                  <c:v>10088.14000000001</c:v>
                </c:pt>
                <c:pt idx="3063">
                  <c:v>10131.31</c:v>
                </c:pt>
                <c:pt idx="3064">
                  <c:v>10136.99</c:v>
                </c:pt>
                <c:pt idx="3065">
                  <c:v>10021.5</c:v>
                </c:pt>
                <c:pt idx="3066">
                  <c:v>10073.4</c:v>
                </c:pt>
                <c:pt idx="3067">
                  <c:v>10172.14000000001</c:v>
                </c:pt>
                <c:pt idx="3068">
                  <c:v>10259.740000000013</c:v>
                </c:pt>
                <c:pt idx="3069">
                  <c:v>10197.049999999987</c:v>
                </c:pt>
                <c:pt idx="3070">
                  <c:v>10150.549999999987</c:v>
                </c:pt>
                <c:pt idx="3071">
                  <c:v>10094.09</c:v>
                </c:pt>
                <c:pt idx="3072">
                  <c:v>10067.859999999979</c:v>
                </c:pt>
                <c:pt idx="3073">
                  <c:v>9987.5300000000007</c:v>
                </c:pt>
                <c:pt idx="3074">
                  <c:v>9891.42</c:v>
                </c:pt>
                <c:pt idx="3075">
                  <c:v>9924.15</c:v>
                </c:pt>
                <c:pt idx="3076">
                  <c:v>9712.27</c:v>
                </c:pt>
                <c:pt idx="3077">
                  <c:v>9850.0400000000009</c:v>
                </c:pt>
                <c:pt idx="3078">
                  <c:v>9771.849999999984</c:v>
                </c:pt>
                <c:pt idx="3079">
                  <c:v>9713.7999999999865</c:v>
                </c:pt>
                <c:pt idx="3080">
                  <c:v>9730.9599999999737</c:v>
                </c:pt>
                <c:pt idx="3081">
                  <c:v>9796.07</c:v>
                </c:pt>
                <c:pt idx="3082">
                  <c:v>9840.08</c:v>
                </c:pt>
                <c:pt idx="3083">
                  <c:v>9865.75</c:v>
                </c:pt>
                <c:pt idx="3084">
                  <c:v>9618.2400000000089</c:v>
                </c:pt>
                <c:pt idx="3085">
                  <c:v>9762.8599999999733</c:v>
                </c:pt>
                <c:pt idx="3086">
                  <c:v>9920</c:v>
                </c:pt>
                <c:pt idx="3087">
                  <c:v>9907.26</c:v>
                </c:pt>
                <c:pt idx="3088">
                  <c:v>9687.09</c:v>
                </c:pt>
                <c:pt idx="3089">
                  <c:v>9685.43</c:v>
                </c:pt>
                <c:pt idx="3090">
                  <c:v>9653.39</c:v>
                </c:pt>
                <c:pt idx="3091">
                  <c:v>9625.44</c:v>
                </c:pt>
                <c:pt idx="3092">
                  <c:v>9744.2400000000089</c:v>
                </c:pt>
                <c:pt idx="3093">
                  <c:v>9884.7800000000007</c:v>
                </c:pt>
                <c:pt idx="3094">
                  <c:v>9863.7400000000089</c:v>
                </c:pt>
                <c:pt idx="3095">
                  <c:v>9989.67</c:v>
                </c:pt>
                <c:pt idx="3096">
                  <c:v>10001.99</c:v>
                </c:pt>
                <c:pt idx="3097">
                  <c:v>9903.0400000000009</c:v>
                </c:pt>
                <c:pt idx="3098">
                  <c:v>9745.1400000000049</c:v>
                </c:pt>
                <c:pt idx="3099">
                  <c:v>9941.17</c:v>
                </c:pt>
                <c:pt idx="3100">
                  <c:v>9834.68</c:v>
                </c:pt>
                <c:pt idx="3101">
                  <c:v>9968.15</c:v>
                </c:pt>
                <c:pt idx="3102">
                  <c:v>10145.709999999986</c:v>
                </c:pt>
                <c:pt idx="3103">
                  <c:v>10115.26</c:v>
                </c:pt>
                <c:pt idx="3104">
                  <c:v>10127.58</c:v>
                </c:pt>
                <c:pt idx="3105">
                  <c:v>10106.129999999986</c:v>
                </c:pt>
                <c:pt idx="3106">
                  <c:v>10368.859999999979</c:v>
                </c:pt>
                <c:pt idx="3107">
                  <c:v>10586.82</c:v>
                </c:pt>
                <c:pt idx="3108">
                  <c:v>10433.41</c:v>
                </c:pt>
                <c:pt idx="3109">
                  <c:v>10574.29</c:v>
                </c:pt>
                <c:pt idx="3110">
                  <c:v>10525.369999999979</c:v>
                </c:pt>
                <c:pt idx="3111">
                  <c:v>10572.49</c:v>
                </c:pt>
                <c:pt idx="3112">
                  <c:v>10611.240000000013</c:v>
                </c:pt>
                <c:pt idx="3113">
                  <c:v>10632.349999999988</c:v>
                </c:pt>
                <c:pt idx="3114">
                  <c:v>10501.849999999988</c:v>
                </c:pt>
                <c:pt idx="3115">
                  <c:v>10517.14000000001</c:v>
                </c:pt>
                <c:pt idx="3116">
                  <c:v>10607.23000000001</c:v>
                </c:pt>
                <c:pt idx="3117">
                  <c:v>10577.75</c:v>
                </c:pt>
                <c:pt idx="3118">
                  <c:v>10635.25</c:v>
                </c:pt>
                <c:pt idx="3119">
                  <c:v>10501.57</c:v>
                </c:pt>
                <c:pt idx="3120">
                  <c:v>10479.84</c:v>
                </c:pt>
                <c:pt idx="3121">
                  <c:v>10427.67</c:v>
                </c:pt>
                <c:pt idx="3122">
                  <c:v>10281.67</c:v>
                </c:pt>
                <c:pt idx="3123">
                  <c:v>10353.359999999979</c:v>
                </c:pt>
                <c:pt idx="3124">
                  <c:v>10426.91</c:v>
                </c:pt>
                <c:pt idx="3125">
                  <c:v>10403.94</c:v>
                </c:pt>
                <c:pt idx="3126">
                  <c:v>10362.700000000004</c:v>
                </c:pt>
                <c:pt idx="3127">
                  <c:v>10313.709999999986</c:v>
                </c:pt>
                <c:pt idx="3128">
                  <c:v>10198.290000000006</c:v>
                </c:pt>
                <c:pt idx="3129">
                  <c:v>10235.17</c:v>
                </c:pt>
                <c:pt idx="3130">
                  <c:v>10271.64000000001</c:v>
                </c:pt>
                <c:pt idx="3131">
                  <c:v>10249.08</c:v>
                </c:pt>
                <c:pt idx="3132">
                  <c:v>10208.67</c:v>
                </c:pt>
                <c:pt idx="3133">
                  <c:v>10381.73000000001</c:v>
                </c:pt>
                <c:pt idx="3134">
                  <c:v>10176.08</c:v>
                </c:pt>
                <c:pt idx="3135">
                  <c:v>10190.82</c:v>
                </c:pt>
                <c:pt idx="3136">
                  <c:v>10093.67</c:v>
                </c:pt>
                <c:pt idx="3137">
                  <c:v>10301.32</c:v>
                </c:pt>
                <c:pt idx="3138">
                  <c:v>10220.780000000002</c:v>
                </c:pt>
                <c:pt idx="3139">
                  <c:v>10205.280000000002</c:v>
                </c:pt>
                <c:pt idx="3140">
                  <c:v>10257.11</c:v>
                </c:pt>
                <c:pt idx="3141">
                  <c:v>10136.43</c:v>
                </c:pt>
                <c:pt idx="3142">
                  <c:v>10089.240000000013</c:v>
                </c:pt>
                <c:pt idx="3143">
                  <c:v>10030.43</c:v>
                </c:pt>
                <c:pt idx="3144">
                  <c:v>10035.06</c:v>
                </c:pt>
                <c:pt idx="3145">
                  <c:v>9910.7199999999866</c:v>
                </c:pt>
                <c:pt idx="3146">
                  <c:v>9819.8699999999772</c:v>
                </c:pt>
                <c:pt idx="3147">
                  <c:v>9946.2199999999866</c:v>
                </c:pt>
                <c:pt idx="3148">
                  <c:v>10059.629999999986</c:v>
                </c:pt>
                <c:pt idx="3149">
                  <c:v>10091.870000000001</c:v>
                </c:pt>
                <c:pt idx="3150">
                  <c:v>10006.629999999986</c:v>
                </c:pt>
                <c:pt idx="3151">
                  <c:v>9808.0400000000009</c:v>
                </c:pt>
                <c:pt idx="3152">
                  <c:v>9836.5499999999865</c:v>
                </c:pt>
                <c:pt idx="3153">
                  <c:v>10141.83</c:v>
                </c:pt>
                <c:pt idx="3154">
                  <c:v>10037.42</c:v>
                </c:pt>
                <c:pt idx="3155">
                  <c:v>9939.92</c:v>
                </c:pt>
                <c:pt idx="3156">
                  <c:v>10109.66</c:v>
                </c:pt>
                <c:pt idx="3157">
                  <c:v>10298.14000000001</c:v>
                </c:pt>
                <c:pt idx="3158">
                  <c:v>10243.68</c:v>
                </c:pt>
                <c:pt idx="3159">
                  <c:v>10289.209999999986</c:v>
                </c:pt>
                <c:pt idx="3160">
                  <c:v>10353.08</c:v>
                </c:pt>
                <c:pt idx="3161">
                  <c:v>10229.5</c:v>
                </c:pt>
                <c:pt idx="3162">
                  <c:v>10105.709999999986</c:v>
                </c:pt>
                <c:pt idx="3163">
                  <c:v>10157.879999999979</c:v>
                </c:pt>
                <c:pt idx="3164">
                  <c:v>10216.08</c:v>
                </c:pt>
                <c:pt idx="3165">
                  <c:v>10104.26</c:v>
                </c:pt>
                <c:pt idx="3166">
                  <c:v>9981.58</c:v>
                </c:pt>
                <c:pt idx="3167">
                  <c:v>9923.0400000000009</c:v>
                </c:pt>
                <c:pt idx="3168">
                  <c:v>9911.69</c:v>
                </c:pt>
                <c:pt idx="3169">
                  <c:v>9925.25</c:v>
                </c:pt>
                <c:pt idx="3170">
                  <c:v>9709.7900000000009</c:v>
                </c:pt>
                <c:pt idx="3171">
                  <c:v>9687.84</c:v>
                </c:pt>
                <c:pt idx="3172">
                  <c:v>9796.7999999999865</c:v>
                </c:pt>
                <c:pt idx="3173">
                  <c:v>9624.6400000000049</c:v>
                </c:pt>
                <c:pt idx="3174">
                  <c:v>9589.67</c:v>
                </c:pt>
                <c:pt idx="3175">
                  <c:v>9645.4</c:v>
                </c:pt>
                <c:pt idx="3176">
                  <c:v>9517.26</c:v>
                </c:pt>
                <c:pt idx="3177">
                  <c:v>9617.7099999999864</c:v>
                </c:pt>
                <c:pt idx="3178">
                  <c:v>9502.7999999999865</c:v>
                </c:pt>
                <c:pt idx="3179">
                  <c:v>9474.2099999999864</c:v>
                </c:pt>
                <c:pt idx="3180">
                  <c:v>9687.42</c:v>
                </c:pt>
                <c:pt idx="3181">
                  <c:v>9706.1200000000008</c:v>
                </c:pt>
                <c:pt idx="3182">
                  <c:v>9561.57</c:v>
                </c:pt>
                <c:pt idx="3183">
                  <c:v>9431.77</c:v>
                </c:pt>
                <c:pt idx="3184">
                  <c:v>9253.7900000000009</c:v>
                </c:pt>
                <c:pt idx="3185">
                  <c:v>9281.82</c:v>
                </c:pt>
                <c:pt idx="3186">
                  <c:v>9126.82</c:v>
                </c:pt>
                <c:pt idx="3187">
                  <c:v>9120.11</c:v>
                </c:pt>
                <c:pt idx="3188">
                  <c:v>9269.92</c:v>
                </c:pt>
                <c:pt idx="3189">
                  <c:v>9243.26</c:v>
                </c:pt>
                <c:pt idx="3190">
                  <c:v>9109.7900000000009</c:v>
                </c:pt>
                <c:pt idx="3191">
                  <c:v>9007.75</c:v>
                </c:pt>
                <c:pt idx="3192">
                  <c:v>9054.9699999999757</c:v>
                </c:pt>
                <c:pt idx="3193">
                  <c:v>9379.5</c:v>
                </c:pt>
                <c:pt idx="3194">
                  <c:v>9274.9</c:v>
                </c:pt>
                <c:pt idx="3195">
                  <c:v>9096.09</c:v>
                </c:pt>
                <c:pt idx="3196">
                  <c:v>8813.5</c:v>
                </c:pt>
                <c:pt idx="3197">
                  <c:v>8801.5300000000007</c:v>
                </c:pt>
                <c:pt idx="3198">
                  <c:v>8684.5300000000007</c:v>
                </c:pt>
                <c:pt idx="3199">
                  <c:v>8639.19</c:v>
                </c:pt>
                <c:pt idx="3200">
                  <c:v>8473.11</c:v>
                </c:pt>
                <c:pt idx="3201">
                  <c:v>8542.48</c:v>
                </c:pt>
                <c:pt idx="3202">
                  <c:v>8409.49</c:v>
                </c:pt>
                <c:pt idx="3203">
                  <c:v>8019.26</c:v>
                </c:pt>
                <c:pt idx="3204">
                  <c:v>7784.58</c:v>
                </c:pt>
                <c:pt idx="3205">
                  <c:v>7702.34</c:v>
                </c:pt>
                <c:pt idx="3206">
                  <c:v>8191.29</c:v>
                </c:pt>
                <c:pt idx="3207">
                  <c:v>8186.31</c:v>
                </c:pt>
                <c:pt idx="3208">
                  <c:v>8264.39</c:v>
                </c:pt>
                <c:pt idx="3209">
                  <c:v>8711.8799999999756</c:v>
                </c:pt>
                <c:pt idx="3210">
                  <c:v>8680.0300000000007</c:v>
                </c:pt>
                <c:pt idx="3211">
                  <c:v>8736.59</c:v>
                </c:pt>
                <c:pt idx="3212">
                  <c:v>8506.6200000000008</c:v>
                </c:pt>
                <c:pt idx="3213">
                  <c:v>8313.1299999999865</c:v>
                </c:pt>
                <c:pt idx="3214">
                  <c:v>8043.63</c:v>
                </c:pt>
                <c:pt idx="3215">
                  <c:v>8274.09</c:v>
                </c:pt>
                <c:pt idx="3216">
                  <c:v>8456.15</c:v>
                </c:pt>
                <c:pt idx="3217">
                  <c:v>8712.02</c:v>
                </c:pt>
                <c:pt idx="3218">
                  <c:v>8745.4499999999862</c:v>
                </c:pt>
                <c:pt idx="3219">
                  <c:v>8688.89</c:v>
                </c:pt>
                <c:pt idx="3220">
                  <c:v>8482.39</c:v>
                </c:pt>
                <c:pt idx="3221">
                  <c:v>8743.31</c:v>
                </c:pt>
                <c:pt idx="3222">
                  <c:v>8818.1400000000049</c:v>
                </c:pt>
                <c:pt idx="3223">
                  <c:v>8778.06</c:v>
                </c:pt>
                <c:pt idx="3224">
                  <c:v>8990.7900000000009</c:v>
                </c:pt>
                <c:pt idx="3225">
                  <c:v>8872.07</c:v>
                </c:pt>
                <c:pt idx="3226">
                  <c:v>8957.2300000000068</c:v>
                </c:pt>
                <c:pt idx="3227">
                  <c:v>9053.6400000000049</c:v>
                </c:pt>
                <c:pt idx="3228">
                  <c:v>8872.9599999999737</c:v>
                </c:pt>
                <c:pt idx="3229">
                  <c:v>8919.01</c:v>
                </c:pt>
                <c:pt idx="3230">
                  <c:v>8824.41</c:v>
                </c:pt>
                <c:pt idx="3231">
                  <c:v>8694.09</c:v>
                </c:pt>
                <c:pt idx="3232">
                  <c:v>8670.99</c:v>
                </c:pt>
                <c:pt idx="3233">
                  <c:v>8663.5</c:v>
                </c:pt>
                <c:pt idx="3234">
                  <c:v>8308.0499999999865</c:v>
                </c:pt>
                <c:pt idx="3235">
                  <c:v>8425.1200000000008</c:v>
                </c:pt>
                <c:pt idx="3236">
                  <c:v>8283.7000000000007</c:v>
                </c:pt>
                <c:pt idx="3237">
                  <c:v>8427.2000000000007</c:v>
                </c:pt>
                <c:pt idx="3238">
                  <c:v>8519.3799999999756</c:v>
                </c:pt>
                <c:pt idx="3239">
                  <c:v>8602.61</c:v>
                </c:pt>
                <c:pt idx="3240">
                  <c:v>8581.17</c:v>
                </c:pt>
                <c:pt idx="3241">
                  <c:v>8379.41</c:v>
                </c:pt>
                <c:pt idx="3242">
                  <c:v>8312.69</c:v>
                </c:pt>
                <c:pt idx="3243">
                  <c:v>8380.18</c:v>
                </c:pt>
                <c:pt idx="3244">
                  <c:v>8207.5499999999865</c:v>
                </c:pt>
                <c:pt idx="3245">
                  <c:v>8172.45</c:v>
                </c:pt>
                <c:pt idx="3246">
                  <c:v>7942.39</c:v>
                </c:pt>
                <c:pt idx="3247">
                  <c:v>7986.02</c:v>
                </c:pt>
                <c:pt idx="3248">
                  <c:v>7872.1500000000024</c:v>
                </c:pt>
                <c:pt idx="3249">
                  <c:v>7683.13</c:v>
                </c:pt>
                <c:pt idx="3250">
                  <c:v>7841.8200000000024</c:v>
                </c:pt>
                <c:pt idx="3251">
                  <c:v>7997.1200000000044</c:v>
                </c:pt>
                <c:pt idx="3252">
                  <c:v>7701.45</c:v>
                </c:pt>
                <c:pt idx="3253">
                  <c:v>7591.9299999999994</c:v>
                </c:pt>
                <c:pt idx="3254">
                  <c:v>7938.79</c:v>
                </c:pt>
                <c:pt idx="3255">
                  <c:v>7755.6100000000024</c:v>
                </c:pt>
                <c:pt idx="3256">
                  <c:v>7717.1900000000014</c:v>
                </c:pt>
                <c:pt idx="3257">
                  <c:v>7528.4</c:v>
                </c:pt>
                <c:pt idx="3258">
                  <c:v>7422.84</c:v>
                </c:pt>
                <c:pt idx="3259">
                  <c:v>7501.49</c:v>
                </c:pt>
                <c:pt idx="3260">
                  <c:v>7286.27</c:v>
                </c:pt>
                <c:pt idx="3261">
                  <c:v>7533.95</c:v>
                </c:pt>
                <c:pt idx="3262">
                  <c:v>7850.29</c:v>
                </c:pt>
                <c:pt idx="3263">
                  <c:v>7877.4</c:v>
                </c:pt>
                <c:pt idx="3264">
                  <c:v>8255.68</c:v>
                </c:pt>
                <c:pt idx="3265">
                  <c:v>8036.03</c:v>
                </c:pt>
                <c:pt idx="3266">
                  <c:v>8275.0400000000009</c:v>
                </c:pt>
                <c:pt idx="3267">
                  <c:v>8322.4</c:v>
                </c:pt>
                <c:pt idx="3268">
                  <c:v>8538.2400000000089</c:v>
                </c:pt>
                <c:pt idx="3269">
                  <c:v>8450.16</c:v>
                </c:pt>
                <c:pt idx="3270">
                  <c:v>8494.27</c:v>
                </c:pt>
                <c:pt idx="3271">
                  <c:v>8317.34</c:v>
                </c:pt>
                <c:pt idx="3272">
                  <c:v>8443.99</c:v>
                </c:pt>
                <c:pt idx="3273">
                  <c:v>8368.0400000000009</c:v>
                </c:pt>
                <c:pt idx="3274">
                  <c:v>8368.94</c:v>
                </c:pt>
                <c:pt idx="3275">
                  <c:v>8427.41</c:v>
                </c:pt>
                <c:pt idx="3276">
                  <c:v>8397.0300000000007</c:v>
                </c:pt>
                <c:pt idx="3277">
                  <c:v>8517.6400000000049</c:v>
                </c:pt>
                <c:pt idx="3278">
                  <c:v>8571.6</c:v>
                </c:pt>
                <c:pt idx="3279">
                  <c:v>8678.27</c:v>
                </c:pt>
                <c:pt idx="3280">
                  <c:v>8771.01</c:v>
                </c:pt>
                <c:pt idx="3281">
                  <c:v>8586.2400000000089</c:v>
                </c:pt>
                <c:pt idx="3282">
                  <c:v>8537.1299999999865</c:v>
                </c:pt>
                <c:pt idx="3283">
                  <c:v>8358.9499999999862</c:v>
                </c:pt>
                <c:pt idx="3284">
                  <c:v>8386</c:v>
                </c:pt>
                <c:pt idx="3285">
                  <c:v>8398.49</c:v>
                </c:pt>
                <c:pt idx="3286">
                  <c:v>8542.1299999999865</c:v>
                </c:pt>
                <c:pt idx="3287">
                  <c:v>8579.09</c:v>
                </c:pt>
                <c:pt idx="3288">
                  <c:v>8486.57</c:v>
                </c:pt>
                <c:pt idx="3289">
                  <c:v>8474.7800000000007</c:v>
                </c:pt>
                <c:pt idx="3290">
                  <c:v>8623.01</c:v>
                </c:pt>
                <c:pt idx="3291">
                  <c:v>8845.15</c:v>
                </c:pt>
                <c:pt idx="3292">
                  <c:v>8804.84</c:v>
                </c:pt>
                <c:pt idx="3293">
                  <c:v>8849.4</c:v>
                </c:pt>
                <c:pt idx="3294">
                  <c:v>8676.42</c:v>
                </c:pt>
                <c:pt idx="3295">
                  <c:v>8931.68</c:v>
                </c:pt>
                <c:pt idx="3296">
                  <c:v>8896.09</c:v>
                </c:pt>
                <c:pt idx="3297">
                  <c:v>8862.57</c:v>
                </c:pt>
                <c:pt idx="3298">
                  <c:v>8742.93</c:v>
                </c:pt>
                <c:pt idx="3299">
                  <c:v>8737.849999999984</c:v>
                </c:pt>
                <c:pt idx="3300">
                  <c:v>8623.2800000000007</c:v>
                </c:pt>
                <c:pt idx="3301">
                  <c:v>8645.77</c:v>
                </c:pt>
                <c:pt idx="3302">
                  <c:v>8473.41</c:v>
                </c:pt>
                <c:pt idx="3303">
                  <c:v>8574.26</c:v>
                </c:pt>
                <c:pt idx="3304">
                  <c:v>8589.1400000000049</c:v>
                </c:pt>
                <c:pt idx="3305">
                  <c:v>8538.4</c:v>
                </c:pt>
                <c:pt idx="3306">
                  <c:v>8433.7099999999864</c:v>
                </c:pt>
                <c:pt idx="3307">
                  <c:v>8627.4</c:v>
                </c:pt>
                <c:pt idx="3308">
                  <c:v>8535.39</c:v>
                </c:pt>
                <c:pt idx="3309">
                  <c:v>8447.349999999984</c:v>
                </c:pt>
                <c:pt idx="3310">
                  <c:v>8364.7999999999865</c:v>
                </c:pt>
                <c:pt idx="3311">
                  <c:v>8511.32</c:v>
                </c:pt>
                <c:pt idx="3312">
                  <c:v>8493.2900000000009</c:v>
                </c:pt>
                <c:pt idx="3313">
                  <c:v>8448.11</c:v>
                </c:pt>
                <c:pt idx="3314">
                  <c:v>8432.61</c:v>
                </c:pt>
                <c:pt idx="3315">
                  <c:v>8303.7800000000007</c:v>
                </c:pt>
                <c:pt idx="3316">
                  <c:v>8332.849999999984</c:v>
                </c:pt>
                <c:pt idx="3317">
                  <c:v>8341.6299999999865</c:v>
                </c:pt>
                <c:pt idx="3318">
                  <c:v>8607.52</c:v>
                </c:pt>
                <c:pt idx="3319">
                  <c:v>8601.69</c:v>
                </c:pt>
                <c:pt idx="3320">
                  <c:v>8773.57</c:v>
                </c:pt>
                <c:pt idx="3321">
                  <c:v>8740.59</c:v>
                </c:pt>
                <c:pt idx="3322">
                  <c:v>8595.31</c:v>
                </c:pt>
                <c:pt idx="3323">
                  <c:v>8776.18</c:v>
                </c:pt>
                <c:pt idx="3324">
                  <c:v>8784.89</c:v>
                </c:pt>
                <c:pt idx="3325">
                  <c:v>8785.98</c:v>
                </c:pt>
                <c:pt idx="3326">
                  <c:v>8842.6200000000008</c:v>
                </c:pt>
                <c:pt idx="3327">
                  <c:v>8723.18</c:v>
                </c:pt>
                <c:pt idx="3328">
                  <c:v>8697.8699999999772</c:v>
                </c:pt>
                <c:pt idx="3329">
                  <c:v>8586.7400000000089</c:v>
                </c:pt>
                <c:pt idx="3330">
                  <c:v>8442.9</c:v>
                </c:pt>
                <c:pt idx="3331">
                  <c:v>8318.7300000000068</c:v>
                </c:pt>
                <c:pt idx="3332">
                  <c:v>8369.4699999999757</c:v>
                </c:pt>
                <c:pt idx="3333">
                  <c:v>8131.01</c:v>
                </c:pt>
                <c:pt idx="3334">
                  <c:v>7989.56</c:v>
                </c:pt>
                <c:pt idx="3335">
                  <c:v>8088.84</c:v>
                </c:pt>
                <c:pt idx="3336">
                  <c:v>8110.71</c:v>
                </c:pt>
                <c:pt idx="3337">
                  <c:v>7945.13</c:v>
                </c:pt>
                <c:pt idx="3338">
                  <c:v>8053.81</c:v>
                </c:pt>
                <c:pt idx="3339">
                  <c:v>8109.8200000000024</c:v>
                </c:pt>
                <c:pt idx="3340">
                  <c:v>8013.29</c:v>
                </c:pt>
                <c:pt idx="3341">
                  <c:v>7985.18</c:v>
                </c:pt>
                <c:pt idx="3342">
                  <c:v>7929.3</c:v>
                </c:pt>
                <c:pt idx="3343">
                  <c:v>7864.23</c:v>
                </c:pt>
                <c:pt idx="3344">
                  <c:v>7920.1100000000024</c:v>
                </c:pt>
                <c:pt idx="3345">
                  <c:v>7843.1100000000024</c:v>
                </c:pt>
                <c:pt idx="3346">
                  <c:v>7758.17</c:v>
                </c:pt>
                <c:pt idx="3347">
                  <c:v>7749.87</c:v>
                </c:pt>
                <c:pt idx="3348">
                  <c:v>7908.8</c:v>
                </c:pt>
                <c:pt idx="3349">
                  <c:v>8041.1500000000024</c:v>
                </c:pt>
                <c:pt idx="3350">
                  <c:v>8000.6</c:v>
                </c:pt>
                <c:pt idx="3351">
                  <c:v>7914.96</c:v>
                </c:pt>
                <c:pt idx="3352">
                  <c:v>8018.1100000000024</c:v>
                </c:pt>
                <c:pt idx="3353">
                  <c:v>7858.24</c:v>
                </c:pt>
                <c:pt idx="3354">
                  <c:v>7909.5</c:v>
                </c:pt>
                <c:pt idx="3355">
                  <c:v>7806.98</c:v>
                </c:pt>
                <c:pt idx="3356">
                  <c:v>7884.99</c:v>
                </c:pt>
                <c:pt idx="3357">
                  <c:v>7891.08</c:v>
                </c:pt>
                <c:pt idx="3358">
                  <c:v>7837.8600000000024</c:v>
                </c:pt>
                <c:pt idx="3359">
                  <c:v>7704.87</c:v>
                </c:pt>
                <c:pt idx="3360">
                  <c:v>7775.6</c:v>
                </c:pt>
                <c:pt idx="3361">
                  <c:v>7673.99</c:v>
                </c:pt>
                <c:pt idx="3362">
                  <c:v>7740.03</c:v>
                </c:pt>
                <c:pt idx="3363">
                  <c:v>7568.18</c:v>
                </c:pt>
                <c:pt idx="3364">
                  <c:v>7524.06</c:v>
                </c:pt>
                <c:pt idx="3365">
                  <c:v>7552.07</c:v>
                </c:pt>
                <c:pt idx="3366">
                  <c:v>7821.75</c:v>
                </c:pt>
                <c:pt idx="3367">
                  <c:v>7859.71</c:v>
                </c:pt>
                <c:pt idx="3368">
                  <c:v>8141.92</c:v>
                </c:pt>
                <c:pt idx="3369">
                  <c:v>8194.2300000000068</c:v>
                </c:pt>
                <c:pt idx="3370">
                  <c:v>8265.4499999999862</c:v>
                </c:pt>
                <c:pt idx="3371">
                  <c:v>8286.6</c:v>
                </c:pt>
                <c:pt idx="3372">
                  <c:v>8521.9699999999757</c:v>
                </c:pt>
                <c:pt idx="3373">
                  <c:v>8214.68</c:v>
                </c:pt>
                <c:pt idx="3374">
                  <c:v>8280.2300000000068</c:v>
                </c:pt>
                <c:pt idx="3375">
                  <c:v>8229.8799999999756</c:v>
                </c:pt>
                <c:pt idx="3376">
                  <c:v>8201.4499999999862</c:v>
                </c:pt>
                <c:pt idx="3377">
                  <c:v>8145.77</c:v>
                </c:pt>
                <c:pt idx="3378">
                  <c:v>7992.13</c:v>
                </c:pt>
                <c:pt idx="3379">
                  <c:v>8069.8600000000024</c:v>
                </c:pt>
                <c:pt idx="3380">
                  <c:v>8285.06</c:v>
                </c:pt>
                <c:pt idx="3381">
                  <c:v>8240.3799999999756</c:v>
                </c:pt>
                <c:pt idx="3382">
                  <c:v>8277.15</c:v>
                </c:pt>
                <c:pt idx="3383">
                  <c:v>8300.41</c:v>
                </c:pt>
                <c:pt idx="3384">
                  <c:v>8298.92</c:v>
                </c:pt>
                <c:pt idx="3385">
                  <c:v>8197.94</c:v>
                </c:pt>
                <c:pt idx="3386">
                  <c:v>8221.33</c:v>
                </c:pt>
                <c:pt idx="3387">
                  <c:v>8203.41</c:v>
                </c:pt>
                <c:pt idx="3388">
                  <c:v>8351.1</c:v>
                </c:pt>
                <c:pt idx="3389">
                  <c:v>8402.3599999999733</c:v>
                </c:pt>
                <c:pt idx="3390">
                  <c:v>8257.61</c:v>
                </c:pt>
                <c:pt idx="3391">
                  <c:v>8337.65</c:v>
                </c:pt>
                <c:pt idx="3392">
                  <c:v>8328.9</c:v>
                </c:pt>
                <c:pt idx="3393">
                  <c:v>8484.99</c:v>
                </c:pt>
                <c:pt idx="3394">
                  <c:v>8515.66</c:v>
                </c:pt>
                <c:pt idx="3395">
                  <c:v>8440.0400000000009</c:v>
                </c:pt>
                <c:pt idx="3396">
                  <c:v>8306.349999999984</c:v>
                </c:pt>
                <c:pt idx="3397">
                  <c:v>8471.61</c:v>
                </c:pt>
                <c:pt idx="3398">
                  <c:v>8502.99</c:v>
                </c:pt>
                <c:pt idx="3399">
                  <c:v>8480.09</c:v>
                </c:pt>
                <c:pt idx="3400">
                  <c:v>8454.25</c:v>
                </c:pt>
                <c:pt idx="3401">
                  <c:v>8582.68</c:v>
                </c:pt>
                <c:pt idx="3402">
                  <c:v>8531.57</c:v>
                </c:pt>
                <c:pt idx="3403">
                  <c:v>8588.3599999999733</c:v>
                </c:pt>
                <c:pt idx="3404">
                  <c:v>8560.6299999999865</c:v>
                </c:pt>
                <c:pt idx="3405">
                  <c:v>8491.2199999999866</c:v>
                </c:pt>
                <c:pt idx="3406">
                  <c:v>8604.6</c:v>
                </c:pt>
                <c:pt idx="3407">
                  <c:v>8726.7300000000068</c:v>
                </c:pt>
                <c:pt idx="3408">
                  <c:v>8679.25</c:v>
                </c:pt>
                <c:pt idx="3409">
                  <c:v>8647.82</c:v>
                </c:pt>
                <c:pt idx="3410">
                  <c:v>8713.1400000000049</c:v>
                </c:pt>
                <c:pt idx="3411">
                  <c:v>8678.9699999999757</c:v>
                </c:pt>
                <c:pt idx="3412">
                  <c:v>8493.39</c:v>
                </c:pt>
                <c:pt idx="3413">
                  <c:v>8491.3599999999733</c:v>
                </c:pt>
                <c:pt idx="3414">
                  <c:v>8516.43</c:v>
                </c:pt>
                <c:pt idx="3415">
                  <c:v>8594.02</c:v>
                </c:pt>
                <c:pt idx="3416">
                  <c:v>8601.3799999999756</c:v>
                </c:pt>
                <c:pt idx="3417">
                  <c:v>8781.349999999984</c:v>
                </c:pt>
                <c:pt idx="3418">
                  <c:v>8793.1200000000008</c:v>
                </c:pt>
                <c:pt idx="3419">
                  <c:v>8711.18</c:v>
                </c:pt>
                <c:pt idx="3420">
                  <c:v>8850.26</c:v>
                </c:pt>
                <c:pt idx="3421">
                  <c:v>8897.81</c:v>
                </c:pt>
                <c:pt idx="3422">
                  <c:v>8922.9499999999862</c:v>
                </c:pt>
                <c:pt idx="3423">
                  <c:v>9038.98</c:v>
                </c:pt>
                <c:pt idx="3424">
                  <c:v>9041.2999999999865</c:v>
                </c:pt>
                <c:pt idx="3425">
                  <c:v>9062.7900000000009</c:v>
                </c:pt>
                <c:pt idx="3426">
                  <c:v>8980</c:v>
                </c:pt>
                <c:pt idx="3427">
                  <c:v>9054.89</c:v>
                </c:pt>
                <c:pt idx="3428">
                  <c:v>9183.2199999999866</c:v>
                </c:pt>
                <c:pt idx="3429">
                  <c:v>9196.5499999999865</c:v>
                </c:pt>
                <c:pt idx="3430">
                  <c:v>9117.1200000000008</c:v>
                </c:pt>
                <c:pt idx="3431">
                  <c:v>9318.9599999999737</c:v>
                </c:pt>
                <c:pt idx="3432">
                  <c:v>9323.02</c:v>
                </c:pt>
                <c:pt idx="3433">
                  <c:v>9293.7999999999865</c:v>
                </c:pt>
                <c:pt idx="3434">
                  <c:v>9179.5300000000007</c:v>
                </c:pt>
                <c:pt idx="3435">
                  <c:v>9200.75</c:v>
                </c:pt>
                <c:pt idx="3436">
                  <c:v>9072.9499999999862</c:v>
                </c:pt>
                <c:pt idx="3437">
                  <c:v>9109.849999999984</c:v>
                </c:pt>
                <c:pt idx="3438">
                  <c:v>9011.5300000000007</c:v>
                </c:pt>
                <c:pt idx="3439">
                  <c:v>9079.0400000000009</c:v>
                </c:pt>
                <c:pt idx="3440">
                  <c:v>8989.0499999999865</c:v>
                </c:pt>
                <c:pt idx="3441">
                  <c:v>8985.44</c:v>
                </c:pt>
                <c:pt idx="3442">
                  <c:v>9040.9499999999862</c:v>
                </c:pt>
                <c:pt idx="3443">
                  <c:v>9142.84</c:v>
                </c:pt>
                <c:pt idx="3444">
                  <c:v>9070.2099999999864</c:v>
                </c:pt>
                <c:pt idx="3445">
                  <c:v>9216.7900000000009</c:v>
                </c:pt>
                <c:pt idx="3446">
                  <c:v>9223.09</c:v>
                </c:pt>
                <c:pt idx="3447">
                  <c:v>9156.2099999999864</c:v>
                </c:pt>
                <c:pt idx="3448">
                  <c:v>9036.0400000000009</c:v>
                </c:pt>
                <c:pt idx="3449">
                  <c:v>9119.59</c:v>
                </c:pt>
                <c:pt idx="3450">
                  <c:v>9177.15</c:v>
                </c:pt>
                <c:pt idx="3451">
                  <c:v>9128.9699999999757</c:v>
                </c:pt>
                <c:pt idx="3452">
                  <c:v>9094.59</c:v>
                </c:pt>
                <c:pt idx="3453">
                  <c:v>9050.82</c:v>
                </c:pt>
                <c:pt idx="3454">
                  <c:v>9188.15</c:v>
                </c:pt>
                <c:pt idx="3455">
                  <c:v>9096.69</c:v>
                </c:pt>
                <c:pt idx="3456">
                  <c:v>9158.4499999999862</c:v>
                </c:pt>
                <c:pt idx="3457">
                  <c:v>9194.2400000000089</c:v>
                </c:pt>
                <c:pt idx="3458">
                  <c:v>9112.51</c:v>
                </c:pt>
                <c:pt idx="3459">
                  <c:v>9284.57</c:v>
                </c:pt>
                <c:pt idx="3460">
                  <c:v>9266.51</c:v>
                </c:pt>
                <c:pt idx="3461">
                  <c:v>9204.4599999999737</c:v>
                </c:pt>
                <c:pt idx="3462">
                  <c:v>9200.0499999999865</c:v>
                </c:pt>
                <c:pt idx="3463">
                  <c:v>9233.7999999999865</c:v>
                </c:pt>
                <c:pt idx="3464">
                  <c:v>9153.9699999999757</c:v>
                </c:pt>
                <c:pt idx="3465">
                  <c:v>9186.0400000000009</c:v>
                </c:pt>
                <c:pt idx="3466">
                  <c:v>9036.32</c:v>
                </c:pt>
                <c:pt idx="3467">
                  <c:v>9061.7400000000089</c:v>
                </c:pt>
                <c:pt idx="3468">
                  <c:v>9126.4499999999862</c:v>
                </c:pt>
                <c:pt idx="3469">
                  <c:v>9191.09</c:v>
                </c:pt>
                <c:pt idx="3470">
                  <c:v>9217.349999999984</c:v>
                </c:pt>
                <c:pt idx="3471">
                  <c:v>9310.06</c:v>
                </c:pt>
                <c:pt idx="3472">
                  <c:v>9271.76</c:v>
                </c:pt>
                <c:pt idx="3473">
                  <c:v>9310.56</c:v>
                </c:pt>
                <c:pt idx="3474">
                  <c:v>9321.69</c:v>
                </c:pt>
                <c:pt idx="3475">
                  <c:v>9412.4499999999862</c:v>
                </c:pt>
                <c:pt idx="3476">
                  <c:v>9428.9</c:v>
                </c:pt>
                <c:pt idx="3477">
                  <c:v>9397.51</c:v>
                </c:pt>
                <c:pt idx="3478">
                  <c:v>9423.68</c:v>
                </c:pt>
                <c:pt idx="3479">
                  <c:v>9348.8699999999772</c:v>
                </c:pt>
                <c:pt idx="3480">
                  <c:v>9317.6400000000049</c:v>
                </c:pt>
                <c:pt idx="3481">
                  <c:v>9340.4499999999862</c:v>
                </c:pt>
                <c:pt idx="3482">
                  <c:v>9333.7900000000009</c:v>
                </c:pt>
                <c:pt idx="3483">
                  <c:v>9374.2099999999864</c:v>
                </c:pt>
                <c:pt idx="3484">
                  <c:v>9415.82</c:v>
                </c:pt>
                <c:pt idx="3485">
                  <c:v>9523.27</c:v>
                </c:pt>
                <c:pt idx="3486">
                  <c:v>9568.4599999999737</c:v>
                </c:pt>
                <c:pt idx="3487">
                  <c:v>9587.9</c:v>
                </c:pt>
                <c:pt idx="3488">
                  <c:v>9503.34</c:v>
                </c:pt>
                <c:pt idx="3489">
                  <c:v>9586.2900000000009</c:v>
                </c:pt>
                <c:pt idx="3490">
                  <c:v>9507.2000000000007</c:v>
                </c:pt>
                <c:pt idx="3491">
                  <c:v>9420.4599999999737</c:v>
                </c:pt>
                <c:pt idx="3492">
                  <c:v>9459.76</c:v>
                </c:pt>
                <c:pt idx="3493">
                  <c:v>9471.5499999999865</c:v>
                </c:pt>
                <c:pt idx="3494">
                  <c:v>9448.81</c:v>
                </c:pt>
                <c:pt idx="3495">
                  <c:v>9567.34</c:v>
                </c:pt>
                <c:pt idx="3496">
                  <c:v>9545.65</c:v>
                </c:pt>
                <c:pt idx="3497">
                  <c:v>9659.1299999999865</c:v>
                </c:pt>
                <c:pt idx="3498">
                  <c:v>9644.82</c:v>
                </c:pt>
                <c:pt idx="3499">
                  <c:v>9535.41</c:v>
                </c:pt>
                <c:pt idx="3500">
                  <c:v>9576.0400000000009</c:v>
                </c:pt>
                <c:pt idx="3501">
                  <c:v>9425.51</c:v>
                </c:pt>
                <c:pt idx="3502">
                  <c:v>9343.9599999999737</c:v>
                </c:pt>
                <c:pt idx="3503">
                  <c:v>9313.08</c:v>
                </c:pt>
                <c:pt idx="3504">
                  <c:v>9380.2400000000089</c:v>
                </c:pt>
                <c:pt idx="3505">
                  <c:v>9275.06</c:v>
                </c:pt>
                <c:pt idx="3506">
                  <c:v>9469.2000000000007</c:v>
                </c:pt>
                <c:pt idx="3507">
                  <c:v>9487.7999999999865</c:v>
                </c:pt>
                <c:pt idx="3508">
                  <c:v>9572.31</c:v>
                </c:pt>
                <c:pt idx="3509">
                  <c:v>9594.98</c:v>
                </c:pt>
                <c:pt idx="3510">
                  <c:v>9654.61</c:v>
                </c:pt>
                <c:pt idx="3511">
                  <c:v>9630.9</c:v>
                </c:pt>
                <c:pt idx="3512">
                  <c:v>9680.01</c:v>
                </c:pt>
                <c:pt idx="3513">
                  <c:v>9674.68</c:v>
                </c:pt>
                <c:pt idx="3514">
                  <c:v>9764.3799999999756</c:v>
                </c:pt>
                <c:pt idx="3515">
                  <c:v>9812.98</c:v>
                </c:pt>
                <c:pt idx="3516">
                  <c:v>9803.0499999999865</c:v>
                </c:pt>
                <c:pt idx="3517">
                  <c:v>9791.7199999999866</c:v>
                </c:pt>
                <c:pt idx="3518">
                  <c:v>9721.7900000000009</c:v>
                </c:pt>
                <c:pt idx="3519">
                  <c:v>9777.94</c:v>
                </c:pt>
                <c:pt idx="3520">
                  <c:v>9747.6400000000049</c:v>
                </c:pt>
                <c:pt idx="3521">
                  <c:v>9598.2400000000089</c:v>
                </c:pt>
                <c:pt idx="3522">
                  <c:v>9613.1299999999865</c:v>
                </c:pt>
                <c:pt idx="3523">
                  <c:v>9582.4599999999737</c:v>
                </c:pt>
                <c:pt idx="3524">
                  <c:v>9608.16</c:v>
                </c:pt>
                <c:pt idx="3525">
                  <c:v>9748.31</c:v>
                </c:pt>
                <c:pt idx="3526">
                  <c:v>9774.5300000000007</c:v>
                </c:pt>
                <c:pt idx="3527">
                  <c:v>9786.61</c:v>
                </c:pt>
                <c:pt idx="3528">
                  <c:v>9801.1200000000008</c:v>
                </c:pt>
                <c:pt idx="3529">
                  <c:v>9858.4599999999737</c:v>
                </c:pt>
                <c:pt idx="3530">
                  <c:v>9838.83</c:v>
                </c:pt>
                <c:pt idx="3531">
                  <c:v>9820.83</c:v>
                </c:pt>
                <c:pt idx="3532">
                  <c:v>9856.9699999999757</c:v>
                </c:pt>
                <c:pt idx="3533">
                  <c:v>9809.7900000000009</c:v>
                </c:pt>
                <c:pt idx="3534">
                  <c:v>9756.5300000000007</c:v>
                </c:pt>
                <c:pt idx="3535">
                  <c:v>9737.7900000000009</c:v>
                </c:pt>
                <c:pt idx="3536">
                  <c:v>9848.83</c:v>
                </c:pt>
                <c:pt idx="3537">
                  <c:v>9837.94</c:v>
                </c:pt>
                <c:pt idx="3538">
                  <c:v>9768.68</c:v>
                </c:pt>
                <c:pt idx="3539">
                  <c:v>9710.83</c:v>
                </c:pt>
                <c:pt idx="3540">
                  <c:v>9624.16</c:v>
                </c:pt>
                <c:pt idx="3541">
                  <c:v>9690.4599999999737</c:v>
                </c:pt>
                <c:pt idx="3542">
                  <c:v>9619.42</c:v>
                </c:pt>
                <c:pt idx="3543">
                  <c:v>9628.5300000000007</c:v>
                </c:pt>
                <c:pt idx="3544">
                  <c:v>9747.7900000000009</c:v>
                </c:pt>
                <c:pt idx="3545">
                  <c:v>9763.94</c:v>
                </c:pt>
                <c:pt idx="3546">
                  <c:v>9779.57</c:v>
                </c:pt>
                <c:pt idx="3547">
                  <c:v>9782.4599999999737</c:v>
                </c:pt>
                <c:pt idx="3548">
                  <c:v>9899.0499999999865</c:v>
                </c:pt>
                <c:pt idx="3549">
                  <c:v>9853.6400000000049</c:v>
                </c:pt>
                <c:pt idx="3550">
                  <c:v>9873.42</c:v>
                </c:pt>
                <c:pt idx="3551">
                  <c:v>9930.82</c:v>
                </c:pt>
                <c:pt idx="3552">
                  <c:v>9862.68</c:v>
                </c:pt>
                <c:pt idx="3553">
                  <c:v>9965.27</c:v>
                </c:pt>
                <c:pt idx="3554">
                  <c:v>9923.42</c:v>
                </c:pt>
                <c:pt idx="3555">
                  <c:v>9921.8599999999733</c:v>
                </c:pt>
                <c:pt idx="3556">
                  <c:v>10008.16</c:v>
                </c:pt>
                <c:pt idx="3557">
                  <c:v>10042.16</c:v>
                </c:pt>
                <c:pt idx="3558">
                  <c:v>10022.82</c:v>
                </c:pt>
                <c:pt idx="3559">
                  <c:v>10129.56</c:v>
                </c:pt>
                <c:pt idx="3560">
                  <c:v>10145.26</c:v>
                </c:pt>
                <c:pt idx="3561">
                  <c:v>10248.08</c:v>
                </c:pt>
                <c:pt idx="3562">
                  <c:v>10278.219999999987</c:v>
                </c:pt>
                <c:pt idx="3563">
                  <c:v>10338</c:v>
                </c:pt>
                <c:pt idx="3564">
                  <c:v>10341.26</c:v>
                </c:pt>
                <c:pt idx="3565">
                  <c:v>10305.19</c:v>
                </c:pt>
                <c:pt idx="3566">
                  <c:v>10324.67</c:v>
                </c:pt>
                <c:pt idx="3567">
                  <c:v>10450</c:v>
                </c:pt>
                <c:pt idx="3568">
                  <c:v>10425.040000000006</c:v>
                </c:pt>
                <c:pt idx="3569">
                  <c:v>10453.92</c:v>
                </c:pt>
                <c:pt idx="3570">
                  <c:v>10409.849999999988</c:v>
                </c:pt>
                <c:pt idx="3571">
                  <c:v>10544.07</c:v>
                </c:pt>
                <c:pt idx="3572">
                  <c:v>10538.66</c:v>
                </c:pt>
                <c:pt idx="3573">
                  <c:v>10529.03</c:v>
                </c:pt>
                <c:pt idx="3574">
                  <c:v>10592.44</c:v>
                </c:pt>
                <c:pt idx="3575">
                  <c:v>10458.89</c:v>
                </c:pt>
                <c:pt idx="3576">
                  <c:v>10485.18</c:v>
                </c:pt>
                <c:pt idx="3577">
                  <c:v>10427.18</c:v>
                </c:pt>
                <c:pt idx="3578">
                  <c:v>10538.369999999979</c:v>
                </c:pt>
                <c:pt idx="3579">
                  <c:v>10553.849999999988</c:v>
                </c:pt>
                <c:pt idx="3580">
                  <c:v>10600.51</c:v>
                </c:pt>
                <c:pt idx="3581">
                  <c:v>10528.66</c:v>
                </c:pt>
                <c:pt idx="3582">
                  <c:v>10623.62</c:v>
                </c:pt>
                <c:pt idx="3583">
                  <c:v>10623.18</c:v>
                </c:pt>
                <c:pt idx="3584">
                  <c:v>10568.29</c:v>
                </c:pt>
                <c:pt idx="3585">
                  <c:v>10702.51</c:v>
                </c:pt>
                <c:pt idx="3586">
                  <c:v>10609.92</c:v>
                </c:pt>
                <c:pt idx="3587">
                  <c:v>10468.370000000001</c:v>
                </c:pt>
                <c:pt idx="3588">
                  <c:v>10510.29</c:v>
                </c:pt>
                <c:pt idx="3589">
                  <c:v>10488.07</c:v>
                </c:pt>
                <c:pt idx="3590">
                  <c:v>10499.18</c:v>
                </c:pt>
                <c:pt idx="3591">
                  <c:v>10505.18</c:v>
                </c:pt>
                <c:pt idx="3592">
                  <c:v>10470.740000000013</c:v>
                </c:pt>
                <c:pt idx="3593">
                  <c:v>10495.55</c:v>
                </c:pt>
                <c:pt idx="3594">
                  <c:v>10593.03</c:v>
                </c:pt>
                <c:pt idx="3595">
                  <c:v>10579.03</c:v>
                </c:pt>
                <c:pt idx="3596">
                  <c:v>10613.849999999988</c:v>
                </c:pt>
                <c:pt idx="3597">
                  <c:v>10737.7</c:v>
                </c:pt>
                <c:pt idx="3598">
                  <c:v>10694.07</c:v>
                </c:pt>
                <c:pt idx="3599">
                  <c:v>10627.849999999988</c:v>
                </c:pt>
                <c:pt idx="3600">
                  <c:v>10714.88</c:v>
                </c:pt>
                <c:pt idx="3601">
                  <c:v>10671.99</c:v>
                </c:pt>
                <c:pt idx="3602">
                  <c:v>10664.73000000001</c:v>
                </c:pt>
                <c:pt idx="3603">
                  <c:v>10619.03</c:v>
                </c:pt>
                <c:pt idx="3604">
                  <c:v>10609.62</c:v>
                </c:pt>
                <c:pt idx="3605">
                  <c:v>10566.369999999979</c:v>
                </c:pt>
                <c:pt idx="3606">
                  <c:v>10601.62</c:v>
                </c:pt>
                <c:pt idx="3607">
                  <c:v>10580.14000000001</c:v>
                </c:pt>
                <c:pt idx="3608">
                  <c:v>10583.92</c:v>
                </c:pt>
                <c:pt idx="3609">
                  <c:v>10678.14000000001</c:v>
                </c:pt>
                <c:pt idx="3610">
                  <c:v>10591.48</c:v>
                </c:pt>
                <c:pt idx="3611">
                  <c:v>10593.11</c:v>
                </c:pt>
                <c:pt idx="3612">
                  <c:v>10588</c:v>
                </c:pt>
                <c:pt idx="3613">
                  <c:v>10595.55</c:v>
                </c:pt>
                <c:pt idx="3614">
                  <c:v>10529.48</c:v>
                </c:pt>
                <c:pt idx="3615">
                  <c:v>10456.959999999979</c:v>
                </c:pt>
                <c:pt idx="3616">
                  <c:v>10296.89</c:v>
                </c:pt>
                <c:pt idx="3617">
                  <c:v>10128.379999999979</c:v>
                </c:pt>
                <c:pt idx="3618">
                  <c:v>10240.08</c:v>
                </c:pt>
                <c:pt idx="3619">
                  <c:v>10102.89</c:v>
                </c:pt>
                <c:pt idx="3620">
                  <c:v>10184.67</c:v>
                </c:pt>
                <c:pt idx="3621">
                  <c:v>10300.299999999987</c:v>
                </c:pt>
                <c:pt idx="3622">
                  <c:v>10295.780000000002</c:v>
                </c:pt>
                <c:pt idx="3623">
                  <c:v>10186.6</c:v>
                </c:pt>
                <c:pt idx="3624">
                  <c:v>10064.75</c:v>
                </c:pt>
                <c:pt idx="3625">
                  <c:v>10063.64000000001</c:v>
                </c:pt>
                <c:pt idx="3626">
                  <c:v>10048.23000000001</c:v>
                </c:pt>
                <c:pt idx="3627">
                  <c:v>10218.82</c:v>
                </c:pt>
                <c:pt idx="3628">
                  <c:v>10212.969999999979</c:v>
                </c:pt>
                <c:pt idx="3629">
                  <c:v>10329.629999999986</c:v>
                </c:pt>
                <c:pt idx="3630">
                  <c:v>10381.700000000004</c:v>
                </c:pt>
                <c:pt idx="3631">
                  <c:v>10357.700000000004</c:v>
                </c:pt>
                <c:pt idx="3632">
                  <c:v>10373.33</c:v>
                </c:pt>
                <c:pt idx="3633">
                  <c:v>10470.59</c:v>
                </c:pt>
                <c:pt idx="3634">
                  <c:v>10558.369999999979</c:v>
                </c:pt>
                <c:pt idx="3635">
                  <c:v>10570.81</c:v>
                </c:pt>
                <c:pt idx="3636">
                  <c:v>10480.15</c:v>
                </c:pt>
                <c:pt idx="3637">
                  <c:v>10442.030000000002</c:v>
                </c:pt>
                <c:pt idx="3638">
                  <c:v>10515.56</c:v>
                </c:pt>
                <c:pt idx="3639">
                  <c:v>10381.280000000002</c:v>
                </c:pt>
                <c:pt idx="3640">
                  <c:v>10377.950000000001</c:v>
                </c:pt>
                <c:pt idx="3641">
                  <c:v>10397.459999999979</c:v>
                </c:pt>
                <c:pt idx="3642">
                  <c:v>10451.969999999979</c:v>
                </c:pt>
                <c:pt idx="3643">
                  <c:v>10437.849999999988</c:v>
                </c:pt>
                <c:pt idx="3644">
                  <c:v>10314.5</c:v>
                </c:pt>
                <c:pt idx="3645">
                  <c:v>10317.27</c:v>
                </c:pt>
                <c:pt idx="3646">
                  <c:v>10461.200000000004</c:v>
                </c:pt>
                <c:pt idx="3647">
                  <c:v>10472.84</c:v>
                </c:pt>
                <c:pt idx="3648">
                  <c:v>10444.73000000001</c:v>
                </c:pt>
                <c:pt idx="3649">
                  <c:v>10478.16</c:v>
                </c:pt>
                <c:pt idx="3650">
                  <c:v>10342.6</c:v>
                </c:pt>
                <c:pt idx="3651">
                  <c:v>10272.27</c:v>
                </c:pt>
                <c:pt idx="3652">
                  <c:v>10225.57</c:v>
                </c:pt>
                <c:pt idx="3653">
                  <c:v>10314</c:v>
                </c:pt>
                <c:pt idx="3654">
                  <c:v>10317.200000000004</c:v>
                </c:pt>
                <c:pt idx="3655">
                  <c:v>10310.950000000001</c:v>
                </c:pt>
                <c:pt idx="3656">
                  <c:v>10241.26</c:v>
                </c:pt>
                <c:pt idx="3657">
                  <c:v>10117.34</c:v>
                </c:pt>
                <c:pt idx="3658">
                  <c:v>9990.02</c:v>
                </c:pt>
                <c:pt idx="3659">
                  <c:v>10019.469999999979</c:v>
                </c:pt>
                <c:pt idx="3660">
                  <c:v>10045.16</c:v>
                </c:pt>
                <c:pt idx="3661">
                  <c:v>10010.740000000013</c:v>
                </c:pt>
                <c:pt idx="3662">
                  <c:v>10012.870000000001</c:v>
                </c:pt>
                <c:pt idx="3663">
                  <c:v>9906.91</c:v>
                </c:pt>
                <c:pt idx="3664">
                  <c:v>9968.51</c:v>
                </c:pt>
                <c:pt idx="3665">
                  <c:v>9937.7099999999864</c:v>
                </c:pt>
                <c:pt idx="3666">
                  <c:v>9937.6400000000049</c:v>
                </c:pt>
                <c:pt idx="3667">
                  <c:v>9966.7400000000089</c:v>
                </c:pt>
                <c:pt idx="3668">
                  <c:v>9958.43</c:v>
                </c:pt>
                <c:pt idx="3669">
                  <c:v>10117.620000000004</c:v>
                </c:pt>
                <c:pt idx="3670">
                  <c:v>10109.89</c:v>
                </c:pt>
                <c:pt idx="3671">
                  <c:v>10205.200000000004</c:v>
                </c:pt>
                <c:pt idx="3672">
                  <c:v>10188.450000000001</c:v>
                </c:pt>
                <c:pt idx="3673">
                  <c:v>10202.65</c:v>
                </c:pt>
                <c:pt idx="3674">
                  <c:v>10262.969999999979</c:v>
                </c:pt>
                <c:pt idx="3675">
                  <c:v>10195.91</c:v>
                </c:pt>
                <c:pt idx="3676">
                  <c:v>10242.82</c:v>
                </c:pt>
                <c:pt idx="3677">
                  <c:v>10391.08</c:v>
                </c:pt>
                <c:pt idx="3678">
                  <c:v>10432.52</c:v>
                </c:pt>
                <c:pt idx="3679">
                  <c:v>10368.44</c:v>
                </c:pt>
                <c:pt idx="3680">
                  <c:v>10410.1</c:v>
                </c:pt>
                <c:pt idx="3681">
                  <c:v>10334.73000000001</c:v>
                </c:pt>
                <c:pt idx="3682">
                  <c:v>10380.43</c:v>
                </c:pt>
                <c:pt idx="3683">
                  <c:v>10379.58</c:v>
                </c:pt>
                <c:pt idx="3684">
                  <c:v>10377.52</c:v>
                </c:pt>
                <c:pt idx="3685">
                  <c:v>10416.41</c:v>
                </c:pt>
                <c:pt idx="3686">
                  <c:v>10371.469999999979</c:v>
                </c:pt>
                <c:pt idx="3687">
                  <c:v>10395.07</c:v>
                </c:pt>
                <c:pt idx="3688">
                  <c:v>10479.57</c:v>
                </c:pt>
                <c:pt idx="3689">
                  <c:v>10443.81</c:v>
                </c:pt>
                <c:pt idx="3690">
                  <c:v>10371.84</c:v>
                </c:pt>
                <c:pt idx="3691">
                  <c:v>10357.09</c:v>
                </c:pt>
                <c:pt idx="3692">
                  <c:v>10413.43</c:v>
                </c:pt>
                <c:pt idx="3693">
                  <c:v>10435.48</c:v>
                </c:pt>
                <c:pt idx="3694">
                  <c:v>10334.16</c:v>
                </c:pt>
                <c:pt idx="3695">
                  <c:v>10282.83</c:v>
                </c:pt>
                <c:pt idx="3696">
                  <c:v>10219.34</c:v>
                </c:pt>
                <c:pt idx="3697">
                  <c:v>10240.290000000006</c:v>
                </c:pt>
                <c:pt idx="3698">
                  <c:v>10171.56</c:v>
                </c:pt>
                <c:pt idx="3699">
                  <c:v>10213.219999999987</c:v>
                </c:pt>
                <c:pt idx="3700">
                  <c:v>10238.219999999987</c:v>
                </c:pt>
                <c:pt idx="3701">
                  <c:v>10247.59</c:v>
                </c:pt>
                <c:pt idx="3702">
                  <c:v>10208.799999999987</c:v>
                </c:pt>
                <c:pt idx="3703">
                  <c:v>10163.16</c:v>
                </c:pt>
                <c:pt idx="3704">
                  <c:v>10139.780000000002</c:v>
                </c:pt>
                <c:pt idx="3705">
                  <c:v>10094.06</c:v>
                </c:pt>
                <c:pt idx="3706">
                  <c:v>10149.07</c:v>
                </c:pt>
                <c:pt idx="3707">
                  <c:v>10046.129999999986</c:v>
                </c:pt>
                <c:pt idx="3708">
                  <c:v>10050.33</c:v>
                </c:pt>
                <c:pt idx="3709">
                  <c:v>9962.2199999999866</c:v>
                </c:pt>
                <c:pt idx="3710">
                  <c:v>9961.92</c:v>
                </c:pt>
                <c:pt idx="3711">
                  <c:v>10085.14000000001</c:v>
                </c:pt>
                <c:pt idx="3712">
                  <c:v>10117.07</c:v>
                </c:pt>
                <c:pt idx="3713">
                  <c:v>10129.240000000013</c:v>
                </c:pt>
                <c:pt idx="3714">
                  <c:v>10139.709999999986</c:v>
                </c:pt>
                <c:pt idx="3715">
                  <c:v>10179.16</c:v>
                </c:pt>
                <c:pt idx="3716">
                  <c:v>10120.240000000013</c:v>
                </c:pt>
                <c:pt idx="3717">
                  <c:v>10126.51</c:v>
                </c:pt>
                <c:pt idx="3718">
                  <c:v>9963.0300000000007</c:v>
                </c:pt>
                <c:pt idx="3719">
                  <c:v>9815.33</c:v>
                </c:pt>
                <c:pt idx="3720">
                  <c:v>9814.66</c:v>
                </c:pt>
                <c:pt idx="3721">
                  <c:v>9944.67</c:v>
                </c:pt>
                <c:pt idx="3722">
                  <c:v>9938.32</c:v>
                </c:pt>
                <c:pt idx="3723">
                  <c:v>9814.59</c:v>
                </c:pt>
                <c:pt idx="3724">
                  <c:v>9825.349999999984</c:v>
                </c:pt>
                <c:pt idx="3725">
                  <c:v>9954.5499999999865</c:v>
                </c:pt>
                <c:pt idx="3726">
                  <c:v>9972.83</c:v>
                </c:pt>
                <c:pt idx="3727">
                  <c:v>10083.15</c:v>
                </c:pt>
                <c:pt idx="3728">
                  <c:v>10040.82</c:v>
                </c:pt>
                <c:pt idx="3729">
                  <c:v>10110.14000000001</c:v>
                </c:pt>
                <c:pt idx="3730">
                  <c:v>10073.049999999987</c:v>
                </c:pt>
                <c:pt idx="3731">
                  <c:v>10098.629999999986</c:v>
                </c:pt>
                <c:pt idx="3732">
                  <c:v>10181.740000000013</c:v>
                </c:pt>
                <c:pt idx="3733">
                  <c:v>10173.41</c:v>
                </c:pt>
                <c:pt idx="3734">
                  <c:v>10195.01</c:v>
                </c:pt>
                <c:pt idx="3735">
                  <c:v>10122.52</c:v>
                </c:pt>
                <c:pt idx="3736">
                  <c:v>10173.92</c:v>
                </c:pt>
                <c:pt idx="3737">
                  <c:v>10168.459999999979</c:v>
                </c:pt>
                <c:pt idx="3738">
                  <c:v>10290.280000000002</c:v>
                </c:pt>
                <c:pt idx="3739">
                  <c:v>10260.200000000004</c:v>
                </c:pt>
                <c:pt idx="3740">
                  <c:v>10342.790000000006</c:v>
                </c:pt>
                <c:pt idx="3741">
                  <c:v>10313.359999999979</c:v>
                </c:pt>
                <c:pt idx="3742">
                  <c:v>10289.1</c:v>
                </c:pt>
                <c:pt idx="3743">
                  <c:v>10313.07</c:v>
                </c:pt>
                <c:pt idx="3744">
                  <c:v>10314.76</c:v>
                </c:pt>
                <c:pt idx="3745">
                  <c:v>10318.16</c:v>
                </c:pt>
                <c:pt idx="3746">
                  <c:v>10231.359999999979</c:v>
                </c:pt>
                <c:pt idx="3747">
                  <c:v>10244.49</c:v>
                </c:pt>
                <c:pt idx="3748">
                  <c:v>10284.459999999979</c:v>
                </c:pt>
                <c:pt idx="3749">
                  <c:v>10204.89</c:v>
                </c:pt>
                <c:pt idx="3750">
                  <c:v>10244.93</c:v>
                </c:pt>
                <c:pt idx="3751">
                  <c:v>10109.18</c:v>
                </c:pt>
                <c:pt idx="3752">
                  <c:v>10038.9</c:v>
                </c:pt>
                <c:pt idx="3753">
                  <c:v>10047.240000000013</c:v>
                </c:pt>
                <c:pt idx="3754">
                  <c:v>9988.5400000000009</c:v>
                </c:pt>
                <c:pt idx="3755">
                  <c:v>10077.4</c:v>
                </c:pt>
                <c:pt idx="3756">
                  <c:v>10136.240000000013</c:v>
                </c:pt>
                <c:pt idx="3757">
                  <c:v>10080.27</c:v>
                </c:pt>
                <c:pt idx="3758">
                  <c:v>10192.65</c:v>
                </c:pt>
                <c:pt idx="3759">
                  <c:v>10216.540000000006</c:v>
                </c:pt>
                <c:pt idx="3760">
                  <c:v>10177.68</c:v>
                </c:pt>
                <c:pt idx="3761">
                  <c:v>10239.92</c:v>
                </c:pt>
                <c:pt idx="3762">
                  <c:v>10125.4</c:v>
                </c:pt>
                <c:pt idx="3763">
                  <c:v>10055.200000000004</c:v>
                </c:pt>
                <c:pt idx="3764">
                  <c:v>10081.969999999979</c:v>
                </c:pt>
                <c:pt idx="3765">
                  <c:v>10077.18</c:v>
                </c:pt>
                <c:pt idx="3766">
                  <c:v>10002.33</c:v>
                </c:pt>
                <c:pt idx="3767">
                  <c:v>9894.4499999999862</c:v>
                </c:pt>
                <c:pt idx="3768">
                  <c:v>9933.3799999999756</c:v>
                </c:pt>
                <c:pt idx="3769">
                  <c:v>9956.32</c:v>
                </c:pt>
                <c:pt idx="3770">
                  <c:v>9897.6200000000008</c:v>
                </c:pt>
                <c:pt idx="3771">
                  <c:v>9886.93</c:v>
                </c:pt>
                <c:pt idx="3772">
                  <c:v>9865.76</c:v>
                </c:pt>
                <c:pt idx="3773">
                  <c:v>9757.81</c:v>
                </c:pt>
                <c:pt idx="3774">
                  <c:v>9749.99</c:v>
                </c:pt>
                <c:pt idx="3775">
                  <c:v>9888.48</c:v>
                </c:pt>
                <c:pt idx="3776">
                  <c:v>10002.030000000002</c:v>
                </c:pt>
                <c:pt idx="3777">
                  <c:v>10004.540000000006</c:v>
                </c:pt>
                <c:pt idx="3778">
                  <c:v>10027.469999999979</c:v>
                </c:pt>
                <c:pt idx="3779">
                  <c:v>10054.39</c:v>
                </c:pt>
                <c:pt idx="3780">
                  <c:v>10035.73000000001</c:v>
                </c:pt>
                <c:pt idx="3781">
                  <c:v>10137.049999999987</c:v>
                </c:pt>
                <c:pt idx="3782">
                  <c:v>10314.76</c:v>
                </c:pt>
                <c:pt idx="3783">
                  <c:v>10387.540000000006</c:v>
                </c:pt>
                <c:pt idx="3784">
                  <c:v>10391.31</c:v>
                </c:pt>
                <c:pt idx="3785">
                  <c:v>10386.370000000001</c:v>
                </c:pt>
                <c:pt idx="3786">
                  <c:v>10385.48</c:v>
                </c:pt>
                <c:pt idx="3787">
                  <c:v>10469.84</c:v>
                </c:pt>
                <c:pt idx="3788">
                  <c:v>10539.01</c:v>
                </c:pt>
                <c:pt idx="3789">
                  <c:v>10550.240000000013</c:v>
                </c:pt>
                <c:pt idx="3790">
                  <c:v>10487.65</c:v>
                </c:pt>
                <c:pt idx="3791">
                  <c:v>10549.57</c:v>
                </c:pt>
                <c:pt idx="3792">
                  <c:v>10572.55</c:v>
                </c:pt>
                <c:pt idx="3793">
                  <c:v>10456.91</c:v>
                </c:pt>
                <c:pt idx="3794">
                  <c:v>10489.42</c:v>
                </c:pt>
                <c:pt idx="3795">
                  <c:v>10492.6</c:v>
                </c:pt>
                <c:pt idx="3796">
                  <c:v>10520.31</c:v>
                </c:pt>
                <c:pt idx="3797">
                  <c:v>10522.23000000001</c:v>
                </c:pt>
                <c:pt idx="3798">
                  <c:v>10475.9</c:v>
                </c:pt>
                <c:pt idx="3799">
                  <c:v>10428.02</c:v>
                </c:pt>
                <c:pt idx="3800">
                  <c:v>10590.220000000008</c:v>
                </c:pt>
                <c:pt idx="3801">
                  <c:v>10585.12</c:v>
                </c:pt>
                <c:pt idx="3802">
                  <c:v>10592.210000000006</c:v>
                </c:pt>
                <c:pt idx="3803">
                  <c:v>10547.06</c:v>
                </c:pt>
                <c:pt idx="3804">
                  <c:v>10440.58</c:v>
                </c:pt>
                <c:pt idx="3805">
                  <c:v>10494.23000000001</c:v>
                </c:pt>
                <c:pt idx="3806">
                  <c:v>10552.82</c:v>
                </c:pt>
                <c:pt idx="3807">
                  <c:v>10543.220000000008</c:v>
                </c:pt>
                <c:pt idx="3808">
                  <c:v>10638.32</c:v>
                </c:pt>
                <c:pt idx="3809">
                  <c:v>10676.449999999988</c:v>
                </c:pt>
                <c:pt idx="3810">
                  <c:v>10691.449999999988</c:v>
                </c:pt>
                <c:pt idx="3811">
                  <c:v>10705.64000000001</c:v>
                </c:pt>
                <c:pt idx="3812">
                  <c:v>10649.92</c:v>
                </c:pt>
                <c:pt idx="3813">
                  <c:v>10661.6</c:v>
                </c:pt>
                <c:pt idx="3814">
                  <c:v>10759.43</c:v>
                </c:pt>
                <c:pt idx="3815">
                  <c:v>10815.89</c:v>
                </c:pt>
                <c:pt idx="3816">
                  <c:v>10827.12</c:v>
                </c:pt>
                <c:pt idx="3817">
                  <c:v>10776.130000000006</c:v>
                </c:pt>
                <c:pt idx="3818">
                  <c:v>10854.54</c:v>
                </c:pt>
                <c:pt idx="3819">
                  <c:v>10829.19</c:v>
                </c:pt>
                <c:pt idx="3820">
                  <c:v>10800.3</c:v>
                </c:pt>
                <c:pt idx="3821">
                  <c:v>10783.01</c:v>
                </c:pt>
                <c:pt idx="3822">
                  <c:v>10729.43</c:v>
                </c:pt>
                <c:pt idx="3823">
                  <c:v>10630.78</c:v>
                </c:pt>
                <c:pt idx="3824">
                  <c:v>10597.83</c:v>
                </c:pt>
                <c:pt idx="3825">
                  <c:v>10622.88</c:v>
                </c:pt>
                <c:pt idx="3826">
                  <c:v>10603.96</c:v>
                </c:pt>
                <c:pt idx="3827">
                  <c:v>10621.03</c:v>
                </c:pt>
                <c:pt idx="3828">
                  <c:v>10556.220000000008</c:v>
                </c:pt>
                <c:pt idx="3829">
                  <c:v>10617.78</c:v>
                </c:pt>
                <c:pt idx="3830">
                  <c:v>10505.83</c:v>
                </c:pt>
                <c:pt idx="3831">
                  <c:v>10558</c:v>
                </c:pt>
                <c:pt idx="3832">
                  <c:v>10628.79</c:v>
                </c:pt>
                <c:pt idx="3833">
                  <c:v>10539.97</c:v>
                </c:pt>
                <c:pt idx="3834">
                  <c:v>10471.469999999979</c:v>
                </c:pt>
                <c:pt idx="3835">
                  <c:v>10392.99</c:v>
                </c:pt>
                <c:pt idx="3836">
                  <c:v>10368.61</c:v>
                </c:pt>
                <c:pt idx="3837">
                  <c:v>10461.56</c:v>
                </c:pt>
                <c:pt idx="3838">
                  <c:v>10498.59</c:v>
                </c:pt>
                <c:pt idx="3839">
                  <c:v>10467.4</c:v>
                </c:pt>
                <c:pt idx="3840">
                  <c:v>10427.200000000004</c:v>
                </c:pt>
                <c:pt idx="3841">
                  <c:v>10489.94</c:v>
                </c:pt>
                <c:pt idx="3842">
                  <c:v>10551.94</c:v>
                </c:pt>
                <c:pt idx="3843">
                  <c:v>10596.79</c:v>
                </c:pt>
                <c:pt idx="3844">
                  <c:v>10593.1</c:v>
                </c:pt>
                <c:pt idx="3845">
                  <c:v>10716.130000000006</c:v>
                </c:pt>
                <c:pt idx="3846">
                  <c:v>10715.76</c:v>
                </c:pt>
                <c:pt idx="3847">
                  <c:v>10724.630000000006</c:v>
                </c:pt>
                <c:pt idx="3848">
                  <c:v>10664.11</c:v>
                </c:pt>
                <c:pt idx="3849">
                  <c:v>10749.61</c:v>
                </c:pt>
                <c:pt idx="3850">
                  <c:v>10796.01</c:v>
                </c:pt>
                <c:pt idx="3851">
                  <c:v>10791.130000000006</c:v>
                </c:pt>
                <c:pt idx="3852">
                  <c:v>10837.32</c:v>
                </c:pt>
                <c:pt idx="3853">
                  <c:v>10834.88</c:v>
                </c:pt>
                <c:pt idx="3854">
                  <c:v>10754.26</c:v>
                </c:pt>
                <c:pt idx="3855">
                  <c:v>10785.220000000008</c:v>
                </c:pt>
                <c:pt idx="3856">
                  <c:v>10611.2</c:v>
                </c:pt>
                <c:pt idx="3857">
                  <c:v>10673.79</c:v>
                </c:pt>
                <c:pt idx="3858">
                  <c:v>10748.79</c:v>
                </c:pt>
                <c:pt idx="3859">
                  <c:v>10841.6</c:v>
                </c:pt>
                <c:pt idx="3860">
                  <c:v>10766.23000000001</c:v>
                </c:pt>
                <c:pt idx="3861">
                  <c:v>10830</c:v>
                </c:pt>
                <c:pt idx="3862">
                  <c:v>10811.97</c:v>
                </c:pt>
                <c:pt idx="3863">
                  <c:v>10833.03</c:v>
                </c:pt>
                <c:pt idx="3864">
                  <c:v>10940.55</c:v>
                </c:pt>
                <c:pt idx="3865">
                  <c:v>10936.859999999979</c:v>
                </c:pt>
                <c:pt idx="3866">
                  <c:v>10912.62</c:v>
                </c:pt>
                <c:pt idx="3867">
                  <c:v>10805.62</c:v>
                </c:pt>
                <c:pt idx="3868">
                  <c:v>10851.51</c:v>
                </c:pt>
                <c:pt idx="3869">
                  <c:v>10774.359999999979</c:v>
                </c:pt>
                <c:pt idx="3870">
                  <c:v>10804.51</c:v>
                </c:pt>
                <c:pt idx="3871">
                  <c:v>10745.1</c:v>
                </c:pt>
                <c:pt idx="3872">
                  <c:v>10633.07</c:v>
                </c:pt>
                <c:pt idx="3873">
                  <c:v>10626.349999999988</c:v>
                </c:pt>
                <c:pt idx="3874">
                  <c:v>10629.67</c:v>
                </c:pt>
                <c:pt idx="3875">
                  <c:v>10565.39</c:v>
                </c:pt>
                <c:pt idx="3876">
                  <c:v>10470.51</c:v>
                </c:pt>
                <c:pt idx="3877">
                  <c:v>10456.02</c:v>
                </c:pt>
                <c:pt idx="3878">
                  <c:v>10442.870000000001</c:v>
                </c:pt>
                <c:pt idx="3879">
                  <c:v>10485.65</c:v>
                </c:pt>
                <c:pt idx="3880">
                  <c:v>10405.700000000004</c:v>
                </c:pt>
                <c:pt idx="3881">
                  <c:v>10540.93</c:v>
                </c:pt>
                <c:pt idx="3882">
                  <c:v>10503.76</c:v>
                </c:pt>
                <c:pt idx="3883">
                  <c:v>10404.299999999987</c:v>
                </c:pt>
                <c:pt idx="3884">
                  <c:v>10421.14000000001</c:v>
                </c:pt>
                <c:pt idx="3885">
                  <c:v>10458.459999999979</c:v>
                </c:pt>
                <c:pt idx="3886">
                  <c:v>10486.02</c:v>
                </c:pt>
                <c:pt idx="3887">
                  <c:v>10546.32</c:v>
                </c:pt>
                <c:pt idx="3888">
                  <c:v>10461.34</c:v>
                </c:pt>
                <c:pt idx="3889">
                  <c:v>10448.56</c:v>
                </c:pt>
                <c:pt idx="3890">
                  <c:v>10507.97</c:v>
                </c:pt>
                <c:pt idx="3891">
                  <c:v>10403.93</c:v>
                </c:pt>
                <c:pt idx="3892">
                  <c:v>10278.75</c:v>
                </c:pt>
                <c:pt idx="3893">
                  <c:v>10087.51</c:v>
                </c:pt>
                <c:pt idx="3894">
                  <c:v>10071.25</c:v>
                </c:pt>
                <c:pt idx="3895">
                  <c:v>10127.41</c:v>
                </c:pt>
                <c:pt idx="3896">
                  <c:v>10012.359999999979</c:v>
                </c:pt>
                <c:pt idx="3897">
                  <c:v>10218.6</c:v>
                </c:pt>
                <c:pt idx="3898">
                  <c:v>10157.709999999986</c:v>
                </c:pt>
                <c:pt idx="3899">
                  <c:v>10242.469999999979</c:v>
                </c:pt>
                <c:pt idx="3900">
                  <c:v>10151.129999999986</c:v>
                </c:pt>
                <c:pt idx="3901">
                  <c:v>10198.799999999987</c:v>
                </c:pt>
                <c:pt idx="3902">
                  <c:v>10070.370000000001</c:v>
                </c:pt>
                <c:pt idx="3903">
                  <c:v>10192.51</c:v>
                </c:pt>
                <c:pt idx="3904">
                  <c:v>10251.700000000004</c:v>
                </c:pt>
                <c:pt idx="3905">
                  <c:v>10256.950000000001</c:v>
                </c:pt>
                <c:pt idx="3906">
                  <c:v>10384.64000000001</c:v>
                </c:pt>
                <c:pt idx="3907">
                  <c:v>10340.379999999979</c:v>
                </c:pt>
                <c:pt idx="3908">
                  <c:v>10345.4</c:v>
                </c:pt>
                <c:pt idx="3909">
                  <c:v>10384.34</c:v>
                </c:pt>
                <c:pt idx="3910">
                  <c:v>10281.11</c:v>
                </c:pt>
                <c:pt idx="3911">
                  <c:v>10300.25</c:v>
                </c:pt>
                <c:pt idx="3912">
                  <c:v>10189.48</c:v>
                </c:pt>
                <c:pt idx="3913">
                  <c:v>10140.120000000004</c:v>
                </c:pt>
                <c:pt idx="3914">
                  <c:v>10252.290000000006</c:v>
                </c:pt>
                <c:pt idx="3915">
                  <c:v>10331.879999999979</c:v>
                </c:pt>
                <c:pt idx="3916">
                  <c:v>10464.450000000001</c:v>
                </c:pt>
                <c:pt idx="3917">
                  <c:v>10493.19</c:v>
                </c:pt>
                <c:pt idx="3918">
                  <c:v>10471.91</c:v>
                </c:pt>
                <c:pt idx="3919">
                  <c:v>10523.56</c:v>
                </c:pt>
                <c:pt idx="3920">
                  <c:v>10503.68</c:v>
                </c:pt>
                <c:pt idx="3921">
                  <c:v>10457.799999999987</c:v>
                </c:pt>
                <c:pt idx="3922">
                  <c:v>10537.6</c:v>
                </c:pt>
                <c:pt idx="3923">
                  <c:v>10542.55</c:v>
                </c:pt>
                <c:pt idx="3924">
                  <c:v>10467.48</c:v>
                </c:pt>
                <c:pt idx="3925">
                  <c:v>10549.869999999979</c:v>
                </c:pt>
                <c:pt idx="3926">
                  <c:v>10553.49</c:v>
                </c:pt>
                <c:pt idx="3927">
                  <c:v>10460.969999999979</c:v>
                </c:pt>
                <c:pt idx="3928">
                  <c:v>10467.030000000002</c:v>
                </c:pt>
                <c:pt idx="3929">
                  <c:v>10483.07</c:v>
                </c:pt>
                <c:pt idx="3930">
                  <c:v>10476.859999999979</c:v>
                </c:pt>
                <c:pt idx="3931">
                  <c:v>10503.02</c:v>
                </c:pt>
                <c:pt idx="3932">
                  <c:v>10512.630000000006</c:v>
                </c:pt>
                <c:pt idx="3933">
                  <c:v>10522.56</c:v>
                </c:pt>
                <c:pt idx="3934">
                  <c:v>10547.57</c:v>
                </c:pt>
                <c:pt idx="3935">
                  <c:v>10566.369999999979</c:v>
                </c:pt>
                <c:pt idx="3936">
                  <c:v>10578.65</c:v>
                </c:pt>
                <c:pt idx="3937">
                  <c:v>10623.07</c:v>
                </c:pt>
                <c:pt idx="3938">
                  <c:v>10609.11</c:v>
                </c:pt>
                <c:pt idx="3939">
                  <c:v>10599.67</c:v>
                </c:pt>
                <c:pt idx="3940">
                  <c:v>10587.93</c:v>
                </c:pt>
                <c:pt idx="3941">
                  <c:v>10421.44</c:v>
                </c:pt>
                <c:pt idx="3942">
                  <c:v>10297.84</c:v>
                </c:pt>
                <c:pt idx="3943">
                  <c:v>10290.780000000002</c:v>
                </c:pt>
                <c:pt idx="3944">
                  <c:v>10405.629999999986</c:v>
                </c:pt>
                <c:pt idx="3945">
                  <c:v>10374.48</c:v>
                </c:pt>
                <c:pt idx="3946">
                  <c:v>10274.969999999979</c:v>
                </c:pt>
                <c:pt idx="3947">
                  <c:v>10303.44</c:v>
                </c:pt>
                <c:pt idx="3948">
                  <c:v>10371.799999999987</c:v>
                </c:pt>
                <c:pt idx="3949">
                  <c:v>10270.68</c:v>
                </c:pt>
                <c:pt idx="3950">
                  <c:v>10302.290000000006</c:v>
                </c:pt>
                <c:pt idx="3951">
                  <c:v>10449.14000000001</c:v>
                </c:pt>
                <c:pt idx="3952">
                  <c:v>10519.720000000008</c:v>
                </c:pt>
                <c:pt idx="3953">
                  <c:v>10513.89</c:v>
                </c:pt>
                <c:pt idx="3954">
                  <c:v>10557.39</c:v>
                </c:pt>
                <c:pt idx="3955">
                  <c:v>10628.89</c:v>
                </c:pt>
                <c:pt idx="3956">
                  <c:v>10640.83</c:v>
                </c:pt>
                <c:pt idx="3957">
                  <c:v>10574.99</c:v>
                </c:pt>
                <c:pt idx="3958">
                  <c:v>10646.56</c:v>
                </c:pt>
                <c:pt idx="3959">
                  <c:v>10689.15</c:v>
                </c:pt>
                <c:pt idx="3960">
                  <c:v>10627.77</c:v>
                </c:pt>
                <c:pt idx="3961">
                  <c:v>10651.18</c:v>
                </c:pt>
                <c:pt idx="3962">
                  <c:v>10596.48</c:v>
                </c:pt>
                <c:pt idx="3963">
                  <c:v>10579.77</c:v>
                </c:pt>
                <c:pt idx="3964">
                  <c:v>10637.09</c:v>
                </c:pt>
                <c:pt idx="3965">
                  <c:v>10705.55</c:v>
                </c:pt>
                <c:pt idx="3966">
                  <c:v>10640.91</c:v>
                </c:pt>
                <c:pt idx="3967">
                  <c:v>10623.15</c:v>
                </c:pt>
                <c:pt idx="3968">
                  <c:v>10683.740000000013</c:v>
                </c:pt>
                <c:pt idx="3969">
                  <c:v>10697.59</c:v>
                </c:pt>
                <c:pt idx="3970">
                  <c:v>10610.1</c:v>
                </c:pt>
                <c:pt idx="3971">
                  <c:v>10558.03</c:v>
                </c:pt>
                <c:pt idx="3972">
                  <c:v>10536.93</c:v>
                </c:pt>
                <c:pt idx="3973">
                  <c:v>10615.67</c:v>
                </c:pt>
                <c:pt idx="3974">
                  <c:v>10594.41</c:v>
                </c:pt>
                <c:pt idx="3975">
                  <c:v>10685.89</c:v>
                </c:pt>
                <c:pt idx="3976">
                  <c:v>10600.31</c:v>
                </c:pt>
                <c:pt idx="3977">
                  <c:v>10634.38</c:v>
                </c:pt>
                <c:pt idx="3978">
                  <c:v>10513.449999999988</c:v>
                </c:pt>
                <c:pt idx="3979">
                  <c:v>10550.710000000006</c:v>
                </c:pt>
                <c:pt idx="3980">
                  <c:v>10554.93</c:v>
                </c:pt>
                <c:pt idx="3981">
                  <c:v>10559.23000000001</c:v>
                </c:pt>
                <c:pt idx="3982">
                  <c:v>10569.89</c:v>
                </c:pt>
                <c:pt idx="3983">
                  <c:v>10519.58</c:v>
                </c:pt>
                <c:pt idx="3984">
                  <c:v>10434.870000000001</c:v>
                </c:pt>
                <c:pt idx="3985">
                  <c:v>10450.629999999986</c:v>
                </c:pt>
                <c:pt idx="3986">
                  <c:v>10397.290000000006</c:v>
                </c:pt>
                <c:pt idx="3987">
                  <c:v>10463.049999999987</c:v>
                </c:pt>
                <c:pt idx="3988">
                  <c:v>10412.82</c:v>
                </c:pt>
                <c:pt idx="3989">
                  <c:v>10481.6</c:v>
                </c:pt>
                <c:pt idx="3990">
                  <c:v>10459.629999999986</c:v>
                </c:pt>
                <c:pt idx="3991">
                  <c:v>10447.370000000001</c:v>
                </c:pt>
                <c:pt idx="3992">
                  <c:v>10589.240000000013</c:v>
                </c:pt>
                <c:pt idx="3993">
                  <c:v>10633.5</c:v>
                </c:pt>
                <c:pt idx="3994">
                  <c:v>10595.93</c:v>
                </c:pt>
                <c:pt idx="3995">
                  <c:v>10678.56</c:v>
                </c:pt>
                <c:pt idx="3996">
                  <c:v>10682.94</c:v>
                </c:pt>
                <c:pt idx="3997">
                  <c:v>10597.44</c:v>
                </c:pt>
                <c:pt idx="3998">
                  <c:v>10544.9</c:v>
                </c:pt>
                <c:pt idx="3999">
                  <c:v>10558.75</c:v>
                </c:pt>
                <c:pt idx="4000">
                  <c:v>10641.94</c:v>
                </c:pt>
                <c:pt idx="4001">
                  <c:v>10557.630000000006</c:v>
                </c:pt>
                <c:pt idx="4002">
                  <c:v>10481.52</c:v>
                </c:pt>
                <c:pt idx="4003">
                  <c:v>10378.030000000002</c:v>
                </c:pt>
                <c:pt idx="4004">
                  <c:v>10422.049999999987</c:v>
                </c:pt>
                <c:pt idx="4005">
                  <c:v>10419.59</c:v>
                </c:pt>
                <c:pt idx="4006">
                  <c:v>10443.629999999986</c:v>
                </c:pt>
                <c:pt idx="4007">
                  <c:v>10456.209999999986</c:v>
                </c:pt>
                <c:pt idx="4008">
                  <c:v>10473.09</c:v>
                </c:pt>
                <c:pt idx="4009">
                  <c:v>10552.78</c:v>
                </c:pt>
                <c:pt idx="4010">
                  <c:v>10568.7</c:v>
                </c:pt>
                <c:pt idx="4011">
                  <c:v>10535.48</c:v>
                </c:pt>
                <c:pt idx="4012">
                  <c:v>10441.11</c:v>
                </c:pt>
                <c:pt idx="4013">
                  <c:v>10317.359999999979</c:v>
                </c:pt>
                <c:pt idx="4014">
                  <c:v>10287.1</c:v>
                </c:pt>
                <c:pt idx="4015">
                  <c:v>10292.31</c:v>
                </c:pt>
                <c:pt idx="4016">
                  <c:v>10238.76</c:v>
                </c:pt>
                <c:pt idx="4017">
                  <c:v>10253.17</c:v>
                </c:pt>
                <c:pt idx="4018">
                  <c:v>10216.91</c:v>
                </c:pt>
                <c:pt idx="4019">
                  <c:v>10216.59</c:v>
                </c:pt>
                <c:pt idx="4020">
                  <c:v>10287.34</c:v>
                </c:pt>
                <c:pt idx="4021">
                  <c:v>10348.1</c:v>
                </c:pt>
                <c:pt idx="4022">
                  <c:v>10285.26</c:v>
                </c:pt>
                <c:pt idx="4023">
                  <c:v>10414.129999999986</c:v>
                </c:pt>
                <c:pt idx="4024">
                  <c:v>10281.1</c:v>
                </c:pt>
                <c:pt idx="4025">
                  <c:v>10215.219999999987</c:v>
                </c:pt>
                <c:pt idx="4026">
                  <c:v>10385</c:v>
                </c:pt>
                <c:pt idx="4027">
                  <c:v>10377.870000000001</c:v>
                </c:pt>
                <c:pt idx="4028">
                  <c:v>10344.98</c:v>
                </c:pt>
                <c:pt idx="4029">
                  <c:v>10229.950000000001</c:v>
                </c:pt>
                <c:pt idx="4030">
                  <c:v>10402.77</c:v>
                </c:pt>
                <c:pt idx="4031">
                  <c:v>10440.07</c:v>
                </c:pt>
                <c:pt idx="4032">
                  <c:v>10406.77</c:v>
                </c:pt>
                <c:pt idx="4033">
                  <c:v>10472.73000000001</c:v>
                </c:pt>
                <c:pt idx="4034">
                  <c:v>10522.59</c:v>
                </c:pt>
                <c:pt idx="4035">
                  <c:v>10530.76</c:v>
                </c:pt>
                <c:pt idx="4036">
                  <c:v>10586.23000000001</c:v>
                </c:pt>
                <c:pt idx="4037">
                  <c:v>10539.720000000008</c:v>
                </c:pt>
                <c:pt idx="4038">
                  <c:v>10546.210000000006</c:v>
                </c:pt>
                <c:pt idx="4039">
                  <c:v>10640.1</c:v>
                </c:pt>
                <c:pt idx="4040">
                  <c:v>10686.04</c:v>
                </c:pt>
                <c:pt idx="4041">
                  <c:v>10697.17</c:v>
                </c:pt>
                <c:pt idx="4042">
                  <c:v>10686.44</c:v>
                </c:pt>
                <c:pt idx="4043">
                  <c:v>10674.76</c:v>
                </c:pt>
                <c:pt idx="4044">
                  <c:v>10720.220000000008</c:v>
                </c:pt>
                <c:pt idx="4045">
                  <c:v>10766.33</c:v>
                </c:pt>
                <c:pt idx="4046">
                  <c:v>10820.28</c:v>
                </c:pt>
                <c:pt idx="4047">
                  <c:v>10871.43</c:v>
                </c:pt>
                <c:pt idx="4048">
                  <c:v>10916.09</c:v>
                </c:pt>
                <c:pt idx="4049">
                  <c:v>10931.62</c:v>
                </c:pt>
                <c:pt idx="4050">
                  <c:v>10890.720000000008</c:v>
                </c:pt>
                <c:pt idx="4051">
                  <c:v>10888.16</c:v>
                </c:pt>
                <c:pt idx="4052">
                  <c:v>10805.869999999979</c:v>
                </c:pt>
                <c:pt idx="4053">
                  <c:v>10912.57</c:v>
                </c:pt>
                <c:pt idx="4054">
                  <c:v>10877.51</c:v>
                </c:pt>
                <c:pt idx="4055">
                  <c:v>10835.01</c:v>
                </c:pt>
                <c:pt idx="4056">
                  <c:v>10856.859999999979</c:v>
                </c:pt>
                <c:pt idx="4057">
                  <c:v>10810.91</c:v>
                </c:pt>
                <c:pt idx="4058">
                  <c:v>10755.12</c:v>
                </c:pt>
                <c:pt idx="4059">
                  <c:v>10778.58</c:v>
                </c:pt>
                <c:pt idx="4060">
                  <c:v>10767.77</c:v>
                </c:pt>
                <c:pt idx="4061">
                  <c:v>10823.720000000008</c:v>
                </c:pt>
                <c:pt idx="4062">
                  <c:v>10883.51</c:v>
                </c:pt>
                <c:pt idx="4063">
                  <c:v>10881.67</c:v>
                </c:pt>
                <c:pt idx="4064">
                  <c:v>10875.59</c:v>
                </c:pt>
                <c:pt idx="4065">
                  <c:v>10836.53</c:v>
                </c:pt>
                <c:pt idx="4066">
                  <c:v>10805.55</c:v>
                </c:pt>
                <c:pt idx="4067">
                  <c:v>10833.73000000001</c:v>
                </c:pt>
                <c:pt idx="4068">
                  <c:v>10889.44</c:v>
                </c:pt>
                <c:pt idx="4069">
                  <c:v>10883.27</c:v>
                </c:pt>
                <c:pt idx="4070">
                  <c:v>10777.77</c:v>
                </c:pt>
                <c:pt idx="4071">
                  <c:v>10796.26</c:v>
                </c:pt>
                <c:pt idx="4072">
                  <c:v>10784.82</c:v>
                </c:pt>
                <c:pt idx="4073">
                  <c:v>10717.5</c:v>
                </c:pt>
                <c:pt idx="4074">
                  <c:v>10847.41</c:v>
                </c:pt>
                <c:pt idx="4075">
                  <c:v>10880.15</c:v>
                </c:pt>
                <c:pt idx="4076">
                  <c:v>10882.15</c:v>
                </c:pt>
                <c:pt idx="4077">
                  <c:v>10959.31</c:v>
                </c:pt>
                <c:pt idx="4078">
                  <c:v>11011.9</c:v>
                </c:pt>
                <c:pt idx="4079">
                  <c:v>11011.58</c:v>
                </c:pt>
                <c:pt idx="4080">
                  <c:v>11043.44</c:v>
                </c:pt>
                <c:pt idx="4081">
                  <c:v>10962.359999999979</c:v>
                </c:pt>
                <c:pt idx="4082">
                  <c:v>10959.869999999979</c:v>
                </c:pt>
                <c:pt idx="4083">
                  <c:v>10896.32</c:v>
                </c:pt>
                <c:pt idx="4084">
                  <c:v>10854.859999999979</c:v>
                </c:pt>
                <c:pt idx="4085">
                  <c:v>10880.710000000006</c:v>
                </c:pt>
                <c:pt idx="4086">
                  <c:v>10667.39</c:v>
                </c:pt>
                <c:pt idx="4087">
                  <c:v>10688.77</c:v>
                </c:pt>
                <c:pt idx="4088">
                  <c:v>10712.220000000008</c:v>
                </c:pt>
                <c:pt idx="4089">
                  <c:v>10709.740000000013</c:v>
                </c:pt>
                <c:pt idx="4090">
                  <c:v>10809.47</c:v>
                </c:pt>
                <c:pt idx="4091">
                  <c:v>10907.210000000006</c:v>
                </c:pt>
                <c:pt idx="4092">
                  <c:v>10899.92</c:v>
                </c:pt>
                <c:pt idx="4093">
                  <c:v>10864.859999999979</c:v>
                </c:pt>
                <c:pt idx="4094">
                  <c:v>10953.949999999988</c:v>
                </c:pt>
                <c:pt idx="4095">
                  <c:v>10851.98</c:v>
                </c:pt>
                <c:pt idx="4096">
                  <c:v>10793.62</c:v>
                </c:pt>
                <c:pt idx="4097">
                  <c:v>10798.27</c:v>
                </c:pt>
                <c:pt idx="4098">
                  <c:v>10749.76</c:v>
                </c:pt>
                <c:pt idx="4099">
                  <c:v>10858.62</c:v>
                </c:pt>
                <c:pt idx="4100">
                  <c:v>10883.349999999988</c:v>
                </c:pt>
                <c:pt idx="4101">
                  <c:v>10919.05</c:v>
                </c:pt>
                <c:pt idx="4102">
                  <c:v>10892.32</c:v>
                </c:pt>
                <c:pt idx="4103">
                  <c:v>11028.39</c:v>
                </c:pt>
                <c:pt idx="4104">
                  <c:v>11058.97</c:v>
                </c:pt>
                <c:pt idx="4105">
                  <c:v>11120.68</c:v>
                </c:pt>
                <c:pt idx="4106">
                  <c:v>11115.32</c:v>
                </c:pt>
                <c:pt idx="4107">
                  <c:v>11069.06</c:v>
                </c:pt>
                <c:pt idx="4108">
                  <c:v>11137.17</c:v>
                </c:pt>
                <c:pt idx="4109">
                  <c:v>11069.220000000008</c:v>
                </c:pt>
                <c:pt idx="4110">
                  <c:v>11061.849999999988</c:v>
                </c:pt>
                <c:pt idx="4111">
                  <c:v>11097.55</c:v>
                </c:pt>
                <c:pt idx="4112">
                  <c:v>10993.41</c:v>
                </c:pt>
                <c:pt idx="4113">
                  <c:v>11053.53</c:v>
                </c:pt>
                <c:pt idx="4114">
                  <c:v>11025.51</c:v>
                </c:pt>
                <c:pt idx="4115">
                  <c:v>11021.59</c:v>
                </c:pt>
                <c:pt idx="4116">
                  <c:v>10958.59</c:v>
                </c:pt>
                <c:pt idx="4117">
                  <c:v>10980.69</c:v>
                </c:pt>
                <c:pt idx="4118">
                  <c:v>11005.740000000013</c:v>
                </c:pt>
                <c:pt idx="4119">
                  <c:v>10972.28</c:v>
                </c:pt>
                <c:pt idx="4120">
                  <c:v>11076.34</c:v>
                </c:pt>
                <c:pt idx="4121">
                  <c:v>11076.02</c:v>
                </c:pt>
                <c:pt idx="4122">
                  <c:v>11151.34</c:v>
                </c:pt>
                <c:pt idx="4123">
                  <c:v>11209.77</c:v>
                </c:pt>
                <c:pt idx="4124">
                  <c:v>11253.240000000013</c:v>
                </c:pt>
                <c:pt idx="4125">
                  <c:v>11279.65</c:v>
                </c:pt>
                <c:pt idx="4126">
                  <c:v>11274.53</c:v>
                </c:pt>
                <c:pt idx="4127">
                  <c:v>11235.47</c:v>
                </c:pt>
                <c:pt idx="4128">
                  <c:v>11317.43</c:v>
                </c:pt>
                <c:pt idx="4129">
                  <c:v>11270.29</c:v>
                </c:pt>
                <c:pt idx="4130">
                  <c:v>11279.97</c:v>
                </c:pt>
                <c:pt idx="4131">
                  <c:v>11250.11</c:v>
                </c:pt>
                <c:pt idx="4132">
                  <c:v>11154.54</c:v>
                </c:pt>
                <c:pt idx="4133">
                  <c:v>11215.7</c:v>
                </c:pt>
                <c:pt idx="4134">
                  <c:v>11150.7</c:v>
                </c:pt>
                <c:pt idx="4135">
                  <c:v>11109.32</c:v>
                </c:pt>
                <c:pt idx="4136">
                  <c:v>11144.94</c:v>
                </c:pt>
                <c:pt idx="4137">
                  <c:v>11203.849999999988</c:v>
                </c:pt>
                <c:pt idx="4138">
                  <c:v>11239.55</c:v>
                </c:pt>
                <c:pt idx="4139">
                  <c:v>11216.5</c:v>
                </c:pt>
                <c:pt idx="4140">
                  <c:v>11120.04</c:v>
                </c:pt>
                <c:pt idx="4141">
                  <c:v>11141.33</c:v>
                </c:pt>
                <c:pt idx="4142">
                  <c:v>11089.630000000006</c:v>
                </c:pt>
                <c:pt idx="4143">
                  <c:v>11129.97</c:v>
                </c:pt>
                <c:pt idx="4144">
                  <c:v>11137.65</c:v>
                </c:pt>
                <c:pt idx="4145">
                  <c:v>11073.78</c:v>
                </c:pt>
                <c:pt idx="4146">
                  <c:v>11268.77</c:v>
                </c:pt>
                <c:pt idx="4147">
                  <c:v>11278.77</c:v>
                </c:pt>
                <c:pt idx="4148">
                  <c:v>11342.89</c:v>
                </c:pt>
                <c:pt idx="4149">
                  <c:v>11347.449999999988</c:v>
                </c:pt>
                <c:pt idx="4150">
                  <c:v>11336.32</c:v>
                </c:pt>
                <c:pt idx="4151">
                  <c:v>11283.25</c:v>
                </c:pt>
                <c:pt idx="4152">
                  <c:v>11354.49</c:v>
                </c:pt>
                <c:pt idx="4153">
                  <c:v>11382.51</c:v>
                </c:pt>
                <c:pt idx="4154">
                  <c:v>11367.14000000001</c:v>
                </c:pt>
                <c:pt idx="4155">
                  <c:v>11343.29</c:v>
                </c:pt>
                <c:pt idx="4156">
                  <c:v>11416.449999999988</c:v>
                </c:pt>
                <c:pt idx="4157">
                  <c:v>11400.28</c:v>
                </c:pt>
                <c:pt idx="4158">
                  <c:v>11438.859999999979</c:v>
                </c:pt>
                <c:pt idx="4159">
                  <c:v>11577.740000000013</c:v>
                </c:pt>
                <c:pt idx="4160">
                  <c:v>11584.54</c:v>
                </c:pt>
                <c:pt idx="4161">
                  <c:v>11639.77</c:v>
                </c:pt>
                <c:pt idx="4162">
                  <c:v>11642.65</c:v>
                </c:pt>
                <c:pt idx="4163">
                  <c:v>11500.73000000001</c:v>
                </c:pt>
                <c:pt idx="4164">
                  <c:v>11380.99</c:v>
                </c:pt>
                <c:pt idx="4165">
                  <c:v>11428.77</c:v>
                </c:pt>
                <c:pt idx="4166">
                  <c:v>11419.89</c:v>
                </c:pt>
                <c:pt idx="4167">
                  <c:v>11205.61</c:v>
                </c:pt>
                <c:pt idx="4168">
                  <c:v>11128.29</c:v>
                </c:pt>
                <c:pt idx="4169">
                  <c:v>11144.06</c:v>
                </c:pt>
                <c:pt idx="4170">
                  <c:v>11125.33</c:v>
                </c:pt>
                <c:pt idx="4171">
                  <c:v>11098.349999999988</c:v>
                </c:pt>
                <c:pt idx="4172">
                  <c:v>11117.32</c:v>
                </c:pt>
                <c:pt idx="4173">
                  <c:v>11211.05</c:v>
                </c:pt>
                <c:pt idx="4174">
                  <c:v>11278.61</c:v>
                </c:pt>
                <c:pt idx="4175">
                  <c:v>11094.43</c:v>
                </c:pt>
                <c:pt idx="4176">
                  <c:v>11168.31</c:v>
                </c:pt>
                <c:pt idx="4177">
                  <c:v>11260.28</c:v>
                </c:pt>
                <c:pt idx="4178">
                  <c:v>11247.869999999979</c:v>
                </c:pt>
                <c:pt idx="4179">
                  <c:v>11048.720000000008</c:v>
                </c:pt>
                <c:pt idx="4180">
                  <c:v>11002.14000000001</c:v>
                </c:pt>
                <c:pt idx="4181">
                  <c:v>10930.9</c:v>
                </c:pt>
                <c:pt idx="4182">
                  <c:v>10938.82</c:v>
                </c:pt>
                <c:pt idx="4183">
                  <c:v>10891.92</c:v>
                </c:pt>
                <c:pt idx="4184">
                  <c:v>10792.58</c:v>
                </c:pt>
                <c:pt idx="4185">
                  <c:v>10706.14000000001</c:v>
                </c:pt>
                <c:pt idx="4186">
                  <c:v>10816.92</c:v>
                </c:pt>
                <c:pt idx="4187">
                  <c:v>11015.19</c:v>
                </c:pt>
                <c:pt idx="4188">
                  <c:v>11014.55</c:v>
                </c:pt>
                <c:pt idx="4189">
                  <c:v>10942.11</c:v>
                </c:pt>
                <c:pt idx="4190">
                  <c:v>10974.84</c:v>
                </c:pt>
                <c:pt idx="4191">
                  <c:v>11079.46</c:v>
                </c:pt>
                <c:pt idx="4192">
                  <c:v>11019.11</c:v>
                </c:pt>
                <c:pt idx="4193">
                  <c:v>10989.09</c:v>
                </c:pt>
                <c:pt idx="4194">
                  <c:v>11045.28</c:v>
                </c:pt>
                <c:pt idx="4195">
                  <c:v>10924.740000000013</c:v>
                </c:pt>
                <c:pt idx="4196">
                  <c:v>10973.56</c:v>
                </c:pt>
                <c:pt idx="4197">
                  <c:v>11190.8</c:v>
                </c:pt>
                <c:pt idx="4198">
                  <c:v>11150.220000000008</c:v>
                </c:pt>
                <c:pt idx="4199">
                  <c:v>11228.02</c:v>
                </c:pt>
                <c:pt idx="4200">
                  <c:v>11151.82</c:v>
                </c:pt>
                <c:pt idx="4201">
                  <c:v>11225.3</c:v>
                </c:pt>
                <c:pt idx="4202">
                  <c:v>11090.67</c:v>
                </c:pt>
                <c:pt idx="4203">
                  <c:v>11103.55</c:v>
                </c:pt>
                <c:pt idx="4204">
                  <c:v>11134.77</c:v>
                </c:pt>
                <c:pt idx="4205">
                  <c:v>11013.18</c:v>
                </c:pt>
                <c:pt idx="4206">
                  <c:v>10846.29</c:v>
                </c:pt>
                <c:pt idx="4207">
                  <c:v>10739.349999999988</c:v>
                </c:pt>
                <c:pt idx="4208">
                  <c:v>10747.359999999979</c:v>
                </c:pt>
                <c:pt idx="4209">
                  <c:v>10799.23000000001</c:v>
                </c:pt>
                <c:pt idx="4210">
                  <c:v>11011.42</c:v>
                </c:pt>
                <c:pt idx="4211">
                  <c:v>10928.1</c:v>
                </c:pt>
                <c:pt idx="4212">
                  <c:v>10868.38</c:v>
                </c:pt>
                <c:pt idx="4213">
                  <c:v>11051.05</c:v>
                </c:pt>
                <c:pt idx="4214">
                  <c:v>11103.710000000006</c:v>
                </c:pt>
                <c:pt idx="4215">
                  <c:v>11102.51</c:v>
                </c:pt>
                <c:pt idx="4216">
                  <c:v>11100.43</c:v>
                </c:pt>
                <c:pt idx="4217">
                  <c:v>11219.7</c:v>
                </c:pt>
                <c:pt idx="4218">
                  <c:v>11185.68</c:v>
                </c:pt>
                <c:pt idx="4219">
                  <c:v>11125.73000000001</c:v>
                </c:pt>
                <c:pt idx="4220">
                  <c:v>11199.93</c:v>
                </c:pt>
                <c:pt idx="4221">
                  <c:v>11242.59</c:v>
                </c:pt>
                <c:pt idx="4222">
                  <c:v>11240.349999999988</c:v>
                </c:pt>
                <c:pt idx="4223">
                  <c:v>11219.38</c:v>
                </c:pt>
                <c:pt idx="4224">
                  <c:v>11173.59</c:v>
                </c:pt>
                <c:pt idx="4225">
                  <c:v>11076.18</c:v>
                </c:pt>
                <c:pt idx="4226">
                  <c:v>11124.369999999979</c:v>
                </c:pt>
                <c:pt idx="4227">
                  <c:v>11088.03</c:v>
                </c:pt>
                <c:pt idx="4228">
                  <c:v>11097.869999999979</c:v>
                </c:pt>
                <c:pt idx="4229">
                  <c:v>11230.26</c:v>
                </c:pt>
                <c:pt idx="4230">
                  <c:v>11327.12</c:v>
                </c:pt>
                <c:pt idx="4231">
                  <c:v>11334.96</c:v>
                </c:pt>
                <c:pt idx="4232">
                  <c:v>11381.47</c:v>
                </c:pt>
                <c:pt idx="4233">
                  <c:v>11345.05</c:v>
                </c:pt>
                <c:pt idx="4234">
                  <c:v>11339.84</c:v>
                </c:pt>
                <c:pt idx="4235">
                  <c:v>11297.9</c:v>
                </c:pt>
                <c:pt idx="4236">
                  <c:v>11304.46</c:v>
                </c:pt>
                <c:pt idx="4237">
                  <c:v>11284.05</c:v>
                </c:pt>
                <c:pt idx="4238">
                  <c:v>11352.01</c:v>
                </c:pt>
                <c:pt idx="4239">
                  <c:v>11369.94</c:v>
                </c:pt>
                <c:pt idx="4240">
                  <c:v>11382.91</c:v>
                </c:pt>
                <c:pt idx="4241">
                  <c:v>11381.15</c:v>
                </c:pt>
                <c:pt idx="4242">
                  <c:v>11464.15</c:v>
                </c:pt>
                <c:pt idx="4243">
                  <c:v>11469.28</c:v>
                </c:pt>
                <c:pt idx="4244">
                  <c:v>11406.2</c:v>
                </c:pt>
                <c:pt idx="4245">
                  <c:v>11331.44</c:v>
                </c:pt>
                <c:pt idx="4246">
                  <c:v>11392.11</c:v>
                </c:pt>
                <c:pt idx="4247">
                  <c:v>11396.84</c:v>
                </c:pt>
                <c:pt idx="4248">
                  <c:v>11498.09</c:v>
                </c:pt>
                <c:pt idx="4249">
                  <c:v>11543.32</c:v>
                </c:pt>
                <c:pt idx="4250">
                  <c:v>11527.39</c:v>
                </c:pt>
                <c:pt idx="4251">
                  <c:v>11560.77</c:v>
                </c:pt>
                <c:pt idx="4252">
                  <c:v>11555</c:v>
                </c:pt>
                <c:pt idx="4253">
                  <c:v>11540.91</c:v>
                </c:pt>
                <c:pt idx="4254">
                  <c:v>11613.19</c:v>
                </c:pt>
                <c:pt idx="4255">
                  <c:v>11533.23000000001</c:v>
                </c:pt>
                <c:pt idx="4256">
                  <c:v>11508.1</c:v>
                </c:pt>
                <c:pt idx="4257">
                  <c:v>11575.81</c:v>
                </c:pt>
                <c:pt idx="4258">
                  <c:v>11669.39</c:v>
                </c:pt>
                <c:pt idx="4259">
                  <c:v>11689.240000000013</c:v>
                </c:pt>
                <c:pt idx="4260">
                  <c:v>11718.449999999988</c:v>
                </c:pt>
                <c:pt idx="4261">
                  <c:v>11679.07</c:v>
                </c:pt>
                <c:pt idx="4262">
                  <c:v>11670.349999999988</c:v>
                </c:pt>
                <c:pt idx="4263">
                  <c:v>11727.34</c:v>
                </c:pt>
                <c:pt idx="4264">
                  <c:v>11850.61</c:v>
                </c:pt>
                <c:pt idx="4265">
                  <c:v>11866.69</c:v>
                </c:pt>
                <c:pt idx="4266">
                  <c:v>11850.210000000006</c:v>
                </c:pt>
                <c:pt idx="4267">
                  <c:v>11857.81</c:v>
                </c:pt>
                <c:pt idx="4268">
                  <c:v>11867.17</c:v>
                </c:pt>
                <c:pt idx="4269">
                  <c:v>11852.130000000006</c:v>
                </c:pt>
                <c:pt idx="4270">
                  <c:v>11947.7</c:v>
                </c:pt>
                <c:pt idx="4271">
                  <c:v>11960.51</c:v>
                </c:pt>
                <c:pt idx="4272">
                  <c:v>11980.6</c:v>
                </c:pt>
                <c:pt idx="4273">
                  <c:v>11950.02</c:v>
                </c:pt>
                <c:pt idx="4274">
                  <c:v>11992.68</c:v>
                </c:pt>
                <c:pt idx="4275">
                  <c:v>12011.73000000001</c:v>
                </c:pt>
                <c:pt idx="4276">
                  <c:v>12002.369999999979</c:v>
                </c:pt>
                <c:pt idx="4277">
                  <c:v>12116.91</c:v>
                </c:pt>
                <c:pt idx="4278">
                  <c:v>12127.88</c:v>
                </c:pt>
                <c:pt idx="4279">
                  <c:v>12134.68</c:v>
                </c:pt>
                <c:pt idx="4280">
                  <c:v>12163.66</c:v>
                </c:pt>
                <c:pt idx="4281">
                  <c:v>12090.26</c:v>
                </c:pt>
                <c:pt idx="4282">
                  <c:v>12086.5</c:v>
                </c:pt>
                <c:pt idx="4283">
                  <c:v>12080.73000000001</c:v>
                </c:pt>
                <c:pt idx="4284">
                  <c:v>12031.02</c:v>
                </c:pt>
                <c:pt idx="4285">
                  <c:v>12018.54</c:v>
                </c:pt>
                <c:pt idx="4286">
                  <c:v>11986.04</c:v>
                </c:pt>
                <c:pt idx="4287">
                  <c:v>12105.55</c:v>
                </c:pt>
                <c:pt idx="4288">
                  <c:v>12156.77</c:v>
                </c:pt>
                <c:pt idx="4289">
                  <c:v>12176.54</c:v>
                </c:pt>
                <c:pt idx="4290">
                  <c:v>12103.3</c:v>
                </c:pt>
                <c:pt idx="4291">
                  <c:v>12108.43</c:v>
                </c:pt>
                <c:pt idx="4292">
                  <c:v>12131.88</c:v>
                </c:pt>
                <c:pt idx="4293">
                  <c:v>12218.01</c:v>
                </c:pt>
                <c:pt idx="4294">
                  <c:v>12251.710000000006</c:v>
                </c:pt>
                <c:pt idx="4295">
                  <c:v>12305.82</c:v>
                </c:pt>
                <c:pt idx="4296">
                  <c:v>12342.56</c:v>
                </c:pt>
                <c:pt idx="4297">
                  <c:v>12316.54</c:v>
                </c:pt>
                <c:pt idx="4298">
                  <c:v>12321.59</c:v>
                </c:pt>
                <c:pt idx="4299">
                  <c:v>12326.949999999988</c:v>
                </c:pt>
                <c:pt idx="4300">
                  <c:v>12280.17</c:v>
                </c:pt>
                <c:pt idx="4301">
                  <c:v>12121.710000000006</c:v>
                </c:pt>
                <c:pt idx="4302">
                  <c:v>12136.449999999988</c:v>
                </c:pt>
                <c:pt idx="4303">
                  <c:v>12226.73000000001</c:v>
                </c:pt>
                <c:pt idx="4304">
                  <c:v>12221.93</c:v>
                </c:pt>
                <c:pt idx="4305">
                  <c:v>12194.130000000006</c:v>
                </c:pt>
                <c:pt idx="4306">
                  <c:v>12283.849999999988</c:v>
                </c:pt>
                <c:pt idx="4307">
                  <c:v>12331.6</c:v>
                </c:pt>
                <c:pt idx="4308">
                  <c:v>12309.25</c:v>
                </c:pt>
                <c:pt idx="4309">
                  <c:v>12278.41</c:v>
                </c:pt>
                <c:pt idx="4310">
                  <c:v>12307.49</c:v>
                </c:pt>
                <c:pt idx="4311">
                  <c:v>12328.48</c:v>
                </c:pt>
                <c:pt idx="4312">
                  <c:v>12315.58</c:v>
                </c:pt>
                <c:pt idx="4313">
                  <c:v>12317.5</c:v>
                </c:pt>
                <c:pt idx="4314">
                  <c:v>12416.76</c:v>
                </c:pt>
                <c:pt idx="4315">
                  <c:v>12445.52</c:v>
                </c:pt>
                <c:pt idx="4316">
                  <c:v>12441.27</c:v>
                </c:pt>
                <c:pt idx="4317">
                  <c:v>12471.32</c:v>
                </c:pt>
                <c:pt idx="4318">
                  <c:v>12463.869999999979</c:v>
                </c:pt>
                <c:pt idx="4319">
                  <c:v>12421.25</c:v>
                </c:pt>
                <c:pt idx="4320">
                  <c:v>12343.220000000008</c:v>
                </c:pt>
                <c:pt idx="4321">
                  <c:v>12407.630000000006</c:v>
                </c:pt>
                <c:pt idx="4322">
                  <c:v>12510.57</c:v>
                </c:pt>
                <c:pt idx="4323">
                  <c:v>12501.52</c:v>
                </c:pt>
                <c:pt idx="4324">
                  <c:v>12463.15</c:v>
                </c:pt>
                <c:pt idx="4325">
                  <c:v>12474.52</c:v>
                </c:pt>
                <c:pt idx="4326">
                  <c:v>12480.69</c:v>
                </c:pt>
                <c:pt idx="4327">
                  <c:v>12398.01</c:v>
                </c:pt>
                <c:pt idx="4328">
                  <c:v>12423.49</c:v>
                </c:pt>
                <c:pt idx="4329">
                  <c:v>12416.6</c:v>
                </c:pt>
                <c:pt idx="4330">
                  <c:v>12442.16</c:v>
                </c:pt>
                <c:pt idx="4331">
                  <c:v>12514.98</c:v>
                </c:pt>
                <c:pt idx="4332">
                  <c:v>12556.08</c:v>
                </c:pt>
                <c:pt idx="4333">
                  <c:v>12582.59</c:v>
                </c:pt>
                <c:pt idx="4334">
                  <c:v>12577.15</c:v>
                </c:pt>
                <c:pt idx="4335">
                  <c:v>12567.93</c:v>
                </c:pt>
                <c:pt idx="4336">
                  <c:v>12565.53</c:v>
                </c:pt>
                <c:pt idx="4337">
                  <c:v>12477.17</c:v>
                </c:pt>
                <c:pt idx="4338">
                  <c:v>12533.8</c:v>
                </c:pt>
                <c:pt idx="4339">
                  <c:v>12621.77</c:v>
                </c:pt>
                <c:pt idx="4340">
                  <c:v>12502.56</c:v>
                </c:pt>
                <c:pt idx="4341">
                  <c:v>12487.02</c:v>
                </c:pt>
                <c:pt idx="4342">
                  <c:v>12490.78</c:v>
                </c:pt>
                <c:pt idx="4343">
                  <c:v>12523.31</c:v>
                </c:pt>
                <c:pt idx="4344">
                  <c:v>12621.69</c:v>
                </c:pt>
                <c:pt idx="4345">
                  <c:v>12673.68</c:v>
                </c:pt>
                <c:pt idx="4346">
                  <c:v>12653.49</c:v>
                </c:pt>
                <c:pt idx="4347">
                  <c:v>12661.740000000013</c:v>
                </c:pt>
                <c:pt idx="4348">
                  <c:v>12666.31</c:v>
                </c:pt>
                <c:pt idx="4349">
                  <c:v>12666.869999999979</c:v>
                </c:pt>
                <c:pt idx="4350">
                  <c:v>12637.630000000006</c:v>
                </c:pt>
                <c:pt idx="4351">
                  <c:v>12580.83</c:v>
                </c:pt>
                <c:pt idx="4352">
                  <c:v>12552.55</c:v>
                </c:pt>
                <c:pt idx="4353">
                  <c:v>12654.849999999988</c:v>
                </c:pt>
                <c:pt idx="4354">
                  <c:v>12741.859999999979</c:v>
                </c:pt>
                <c:pt idx="4355">
                  <c:v>12765.01</c:v>
                </c:pt>
                <c:pt idx="4356">
                  <c:v>12767.57</c:v>
                </c:pt>
                <c:pt idx="4357">
                  <c:v>12786.64000000001</c:v>
                </c:pt>
                <c:pt idx="4358">
                  <c:v>12738.41</c:v>
                </c:pt>
                <c:pt idx="4359">
                  <c:v>12686.02</c:v>
                </c:pt>
                <c:pt idx="4360">
                  <c:v>12647.48</c:v>
                </c:pt>
                <c:pt idx="4361">
                  <c:v>12632.26</c:v>
                </c:pt>
                <c:pt idx="4362">
                  <c:v>12216.240000000013</c:v>
                </c:pt>
                <c:pt idx="4363">
                  <c:v>12268.630000000006</c:v>
                </c:pt>
                <c:pt idx="4364">
                  <c:v>12234.34</c:v>
                </c:pt>
                <c:pt idx="4365">
                  <c:v>12114.1</c:v>
                </c:pt>
                <c:pt idx="4366">
                  <c:v>12050.41</c:v>
                </c:pt>
                <c:pt idx="4367">
                  <c:v>12207.59</c:v>
                </c:pt>
                <c:pt idx="4368">
                  <c:v>12192.449999999988</c:v>
                </c:pt>
                <c:pt idx="4369">
                  <c:v>12260.7</c:v>
                </c:pt>
                <c:pt idx="4370">
                  <c:v>12276.32</c:v>
                </c:pt>
                <c:pt idx="4371">
                  <c:v>12318.62</c:v>
                </c:pt>
                <c:pt idx="4372">
                  <c:v>12075.96</c:v>
                </c:pt>
                <c:pt idx="4373">
                  <c:v>12133.4</c:v>
                </c:pt>
                <c:pt idx="4374">
                  <c:v>12159.68</c:v>
                </c:pt>
                <c:pt idx="4375">
                  <c:v>12110.41</c:v>
                </c:pt>
                <c:pt idx="4376">
                  <c:v>12226.17</c:v>
                </c:pt>
                <c:pt idx="4377">
                  <c:v>12288.1</c:v>
                </c:pt>
                <c:pt idx="4378">
                  <c:v>12447.52</c:v>
                </c:pt>
                <c:pt idx="4379">
                  <c:v>12461.14000000001</c:v>
                </c:pt>
                <c:pt idx="4380">
                  <c:v>12481.01</c:v>
                </c:pt>
                <c:pt idx="4381">
                  <c:v>12469.07</c:v>
                </c:pt>
                <c:pt idx="4382">
                  <c:v>12397.29</c:v>
                </c:pt>
                <c:pt idx="4383">
                  <c:v>12300.359999999979</c:v>
                </c:pt>
                <c:pt idx="4384">
                  <c:v>12348.75</c:v>
                </c:pt>
                <c:pt idx="4385">
                  <c:v>12354.349999999988</c:v>
                </c:pt>
                <c:pt idx="4386">
                  <c:v>12382.3</c:v>
                </c:pt>
                <c:pt idx="4387">
                  <c:v>12510.3</c:v>
                </c:pt>
                <c:pt idx="4388">
                  <c:v>12530.05</c:v>
                </c:pt>
                <c:pt idx="4389">
                  <c:v>12560.2</c:v>
                </c:pt>
                <c:pt idx="4390">
                  <c:v>12569.14000000001</c:v>
                </c:pt>
                <c:pt idx="4391">
                  <c:v>12573.849999999988</c:v>
                </c:pt>
                <c:pt idx="4392">
                  <c:v>12484.62</c:v>
                </c:pt>
                <c:pt idx="4393">
                  <c:v>12552.96</c:v>
                </c:pt>
                <c:pt idx="4394">
                  <c:v>12612.130000000006</c:v>
                </c:pt>
                <c:pt idx="4395">
                  <c:v>12720.46</c:v>
                </c:pt>
                <c:pt idx="4396">
                  <c:v>12773.04</c:v>
                </c:pt>
                <c:pt idx="4397">
                  <c:v>12803.84</c:v>
                </c:pt>
                <c:pt idx="4398">
                  <c:v>12808.630000000006</c:v>
                </c:pt>
                <c:pt idx="4399">
                  <c:v>12961.98</c:v>
                </c:pt>
                <c:pt idx="4400">
                  <c:v>12919.4</c:v>
                </c:pt>
                <c:pt idx="4401">
                  <c:v>12953.94</c:v>
                </c:pt>
                <c:pt idx="4402">
                  <c:v>13089.89</c:v>
                </c:pt>
                <c:pt idx="4403">
                  <c:v>13105.5</c:v>
                </c:pt>
                <c:pt idx="4404">
                  <c:v>13120.94</c:v>
                </c:pt>
                <c:pt idx="4405">
                  <c:v>13062.91</c:v>
                </c:pt>
                <c:pt idx="4406">
                  <c:v>13136.14000000001</c:v>
                </c:pt>
                <c:pt idx="4407">
                  <c:v>13211.88</c:v>
                </c:pt>
                <c:pt idx="4408">
                  <c:v>13241.38</c:v>
                </c:pt>
                <c:pt idx="4409">
                  <c:v>13264.62</c:v>
                </c:pt>
                <c:pt idx="4410">
                  <c:v>13312.97</c:v>
                </c:pt>
                <c:pt idx="4411">
                  <c:v>13309.07</c:v>
                </c:pt>
                <c:pt idx="4412">
                  <c:v>13362.869999999979</c:v>
                </c:pt>
                <c:pt idx="4413">
                  <c:v>13215.130000000006</c:v>
                </c:pt>
                <c:pt idx="4414">
                  <c:v>13326.220000000008</c:v>
                </c:pt>
                <c:pt idx="4415">
                  <c:v>13346.78</c:v>
                </c:pt>
                <c:pt idx="4416">
                  <c:v>13383.84</c:v>
                </c:pt>
                <c:pt idx="4417">
                  <c:v>13487.53</c:v>
                </c:pt>
                <c:pt idx="4418">
                  <c:v>13476.73000000001</c:v>
                </c:pt>
                <c:pt idx="4419">
                  <c:v>13556.53</c:v>
                </c:pt>
                <c:pt idx="4420">
                  <c:v>13542.88</c:v>
                </c:pt>
                <c:pt idx="4421">
                  <c:v>13539.949999999988</c:v>
                </c:pt>
                <c:pt idx="4422">
                  <c:v>13525.65</c:v>
                </c:pt>
                <c:pt idx="4423">
                  <c:v>13441.130000000006</c:v>
                </c:pt>
                <c:pt idx="4424">
                  <c:v>13507.28</c:v>
                </c:pt>
                <c:pt idx="4425">
                  <c:v>13521.34</c:v>
                </c:pt>
                <c:pt idx="4426">
                  <c:v>13633.08</c:v>
                </c:pt>
                <c:pt idx="4427">
                  <c:v>13627.64000000001</c:v>
                </c:pt>
                <c:pt idx="4428">
                  <c:v>13668.11</c:v>
                </c:pt>
                <c:pt idx="4429">
                  <c:v>13676.32</c:v>
                </c:pt>
                <c:pt idx="4430">
                  <c:v>13595.46</c:v>
                </c:pt>
                <c:pt idx="4431">
                  <c:v>13465.67</c:v>
                </c:pt>
                <c:pt idx="4432">
                  <c:v>13266.73000000001</c:v>
                </c:pt>
                <c:pt idx="4433">
                  <c:v>13424.39</c:v>
                </c:pt>
                <c:pt idx="4434">
                  <c:v>13424.96</c:v>
                </c:pt>
                <c:pt idx="4435">
                  <c:v>13295.01</c:v>
                </c:pt>
                <c:pt idx="4436">
                  <c:v>13482.349999999988</c:v>
                </c:pt>
                <c:pt idx="4437">
                  <c:v>13553.720000000008</c:v>
                </c:pt>
                <c:pt idx="4438">
                  <c:v>13639.48</c:v>
                </c:pt>
                <c:pt idx="4439">
                  <c:v>13612.98</c:v>
                </c:pt>
                <c:pt idx="4440">
                  <c:v>13635.42</c:v>
                </c:pt>
                <c:pt idx="4441">
                  <c:v>13489.42</c:v>
                </c:pt>
                <c:pt idx="4442">
                  <c:v>13545.84</c:v>
                </c:pt>
                <c:pt idx="4443">
                  <c:v>13360.26</c:v>
                </c:pt>
                <c:pt idx="4444">
                  <c:v>13352.05</c:v>
                </c:pt>
                <c:pt idx="4445">
                  <c:v>13337.66</c:v>
                </c:pt>
                <c:pt idx="4446">
                  <c:v>13427.73000000001</c:v>
                </c:pt>
                <c:pt idx="4447">
                  <c:v>13422.28</c:v>
                </c:pt>
                <c:pt idx="4448">
                  <c:v>13408.62</c:v>
                </c:pt>
                <c:pt idx="4449">
                  <c:v>13535.43</c:v>
                </c:pt>
                <c:pt idx="4450">
                  <c:v>13577.3</c:v>
                </c:pt>
                <c:pt idx="4451">
                  <c:v>13565.84</c:v>
                </c:pt>
                <c:pt idx="4452">
                  <c:v>13611.68</c:v>
                </c:pt>
                <c:pt idx="4453">
                  <c:v>13649.97</c:v>
                </c:pt>
                <c:pt idx="4454">
                  <c:v>13501.7</c:v>
                </c:pt>
                <c:pt idx="4455">
                  <c:v>13577.869999999979</c:v>
                </c:pt>
                <c:pt idx="4456">
                  <c:v>13861.73000000001</c:v>
                </c:pt>
                <c:pt idx="4457">
                  <c:v>13907.25</c:v>
                </c:pt>
                <c:pt idx="4458">
                  <c:v>13950.98</c:v>
                </c:pt>
                <c:pt idx="4459">
                  <c:v>13971.55</c:v>
                </c:pt>
                <c:pt idx="4460">
                  <c:v>13918.220000000008</c:v>
                </c:pt>
                <c:pt idx="4461">
                  <c:v>14000.41</c:v>
                </c:pt>
                <c:pt idx="4462">
                  <c:v>13851.08</c:v>
                </c:pt>
                <c:pt idx="4463">
                  <c:v>13943.42</c:v>
                </c:pt>
                <c:pt idx="4464">
                  <c:v>13716.949999999988</c:v>
                </c:pt>
                <c:pt idx="4465">
                  <c:v>13785.07</c:v>
                </c:pt>
                <c:pt idx="4466">
                  <c:v>13473.57</c:v>
                </c:pt>
                <c:pt idx="4467">
                  <c:v>13265.47</c:v>
                </c:pt>
                <c:pt idx="4468">
                  <c:v>13358.31</c:v>
                </c:pt>
                <c:pt idx="4469">
                  <c:v>13211.99</c:v>
                </c:pt>
                <c:pt idx="4470">
                  <c:v>13362.369999999979</c:v>
                </c:pt>
                <c:pt idx="4471">
                  <c:v>13463.33</c:v>
                </c:pt>
                <c:pt idx="4472">
                  <c:v>13181.91</c:v>
                </c:pt>
                <c:pt idx="4473">
                  <c:v>13468.78</c:v>
                </c:pt>
                <c:pt idx="4474">
                  <c:v>13504.3</c:v>
                </c:pt>
                <c:pt idx="4475">
                  <c:v>13657.859999999979</c:v>
                </c:pt>
                <c:pt idx="4476">
                  <c:v>13270.68</c:v>
                </c:pt>
                <c:pt idx="4477">
                  <c:v>13239.54</c:v>
                </c:pt>
                <c:pt idx="4478">
                  <c:v>13028.92</c:v>
                </c:pt>
                <c:pt idx="4479">
                  <c:v>12861.47</c:v>
                </c:pt>
                <c:pt idx="4480">
                  <c:v>12845.78</c:v>
                </c:pt>
                <c:pt idx="4481">
                  <c:v>13079.08</c:v>
                </c:pt>
                <c:pt idx="4482">
                  <c:v>13121.349999999988</c:v>
                </c:pt>
                <c:pt idx="4483">
                  <c:v>13090.859999999979</c:v>
                </c:pt>
                <c:pt idx="4484">
                  <c:v>13236.130000000006</c:v>
                </c:pt>
                <c:pt idx="4485">
                  <c:v>13235.88</c:v>
                </c:pt>
                <c:pt idx="4486">
                  <c:v>13378.869999999979</c:v>
                </c:pt>
                <c:pt idx="4487">
                  <c:v>13322.130000000006</c:v>
                </c:pt>
                <c:pt idx="4488">
                  <c:v>13041.849999999988</c:v>
                </c:pt>
                <c:pt idx="4489">
                  <c:v>13289.29</c:v>
                </c:pt>
                <c:pt idx="4490">
                  <c:v>13238.73000000001</c:v>
                </c:pt>
                <c:pt idx="4491">
                  <c:v>13357.740000000013</c:v>
                </c:pt>
                <c:pt idx="4492">
                  <c:v>13448.859999999979</c:v>
                </c:pt>
                <c:pt idx="4493">
                  <c:v>13305.47</c:v>
                </c:pt>
                <c:pt idx="4494">
                  <c:v>13363.349999999988</c:v>
                </c:pt>
                <c:pt idx="4495">
                  <c:v>13113.38</c:v>
                </c:pt>
                <c:pt idx="4496">
                  <c:v>13127.849999999988</c:v>
                </c:pt>
                <c:pt idx="4497">
                  <c:v>13308.39</c:v>
                </c:pt>
                <c:pt idx="4498">
                  <c:v>13291.65</c:v>
                </c:pt>
                <c:pt idx="4499">
                  <c:v>13424.88</c:v>
                </c:pt>
                <c:pt idx="4500">
                  <c:v>13442.52</c:v>
                </c:pt>
                <c:pt idx="4501">
                  <c:v>13403.42</c:v>
                </c:pt>
                <c:pt idx="4502">
                  <c:v>13739.39</c:v>
                </c:pt>
                <c:pt idx="4503">
                  <c:v>13815.56</c:v>
                </c:pt>
                <c:pt idx="4504">
                  <c:v>13766.7</c:v>
                </c:pt>
                <c:pt idx="4505">
                  <c:v>13820.19</c:v>
                </c:pt>
                <c:pt idx="4506">
                  <c:v>13759.06</c:v>
                </c:pt>
                <c:pt idx="4507">
                  <c:v>13778.65</c:v>
                </c:pt>
                <c:pt idx="4508">
                  <c:v>13878.15</c:v>
                </c:pt>
                <c:pt idx="4509">
                  <c:v>13912.94</c:v>
                </c:pt>
                <c:pt idx="4510">
                  <c:v>13895.630000000006</c:v>
                </c:pt>
                <c:pt idx="4511">
                  <c:v>14087.55</c:v>
                </c:pt>
                <c:pt idx="4512">
                  <c:v>14047.31</c:v>
                </c:pt>
                <c:pt idx="4513">
                  <c:v>13968.05</c:v>
                </c:pt>
                <c:pt idx="4514">
                  <c:v>13974.31</c:v>
                </c:pt>
                <c:pt idx="4515">
                  <c:v>14066.01</c:v>
                </c:pt>
                <c:pt idx="4516">
                  <c:v>14043.73000000001</c:v>
                </c:pt>
                <c:pt idx="4517">
                  <c:v>14164.53</c:v>
                </c:pt>
                <c:pt idx="4518">
                  <c:v>14078.69</c:v>
                </c:pt>
                <c:pt idx="4519">
                  <c:v>14015.12</c:v>
                </c:pt>
                <c:pt idx="4520">
                  <c:v>14093.08</c:v>
                </c:pt>
                <c:pt idx="4521">
                  <c:v>13984.8</c:v>
                </c:pt>
                <c:pt idx="4522">
                  <c:v>13912.94</c:v>
                </c:pt>
                <c:pt idx="4523">
                  <c:v>13892.54</c:v>
                </c:pt>
                <c:pt idx="4524">
                  <c:v>13888.96</c:v>
                </c:pt>
                <c:pt idx="4525">
                  <c:v>13522.02</c:v>
                </c:pt>
                <c:pt idx="4526">
                  <c:v>13566.97</c:v>
                </c:pt>
                <c:pt idx="4527">
                  <c:v>13676.23000000001</c:v>
                </c:pt>
                <c:pt idx="4528">
                  <c:v>13675.25</c:v>
                </c:pt>
                <c:pt idx="4529">
                  <c:v>13671.92</c:v>
                </c:pt>
                <c:pt idx="4530">
                  <c:v>13806.7</c:v>
                </c:pt>
                <c:pt idx="4531">
                  <c:v>13870.26</c:v>
                </c:pt>
                <c:pt idx="4532">
                  <c:v>13792.47</c:v>
                </c:pt>
                <c:pt idx="4533">
                  <c:v>13930.01</c:v>
                </c:pt>
                <c:pt idx="4534">
                  <c:v>13567.869999999979</c:v>
                </c:pt>
                <c:pt idx="4535">
                  <c:v>13595.1</c:v>
                </c:pt>
                <c:pt idx="4536">
                  <c:v>13543.4</c:v>
                </c:pt>
                <c:pt idx="4537">
                  <c:v>13660.94</c:v>
                </c:pt>
                <c:pt idx="4538">
                  <c:v>13300.02</c:v>
                </c:pt>
                <c:pt idx="4539">
                  <c:v>13266.29</c:v>
                </c:pt>
                <c:pt idx="4540">
                  <c:v>13042.740000000013</c:v>
                </c:pt>
                <c:pt idx="4541">
                  <c:v>12987.55</c:v>
                </c:pt>
                <c:pt idx="4542">
                  <c:v>13307.09</c:v>
                </c:pt>
                <c:pt idx="4543">
                  <c:v>13231.01</c:v>
                </c:pt>
                <c:pt idx="4544">
                  <c:v>13110.05</c:v>
                </c:pt>
                <c:pt idx="4545">
                  <c:v>13176.79</c:v>
                </c:pt>
                <c:pt idx="4546">
                  <c:v>12958.44</c:v>
                </c:pt>
                <c:pt idx="4547">
                  <c:v>13010.14000000001</c:v>
                </c:pt>
                <c:pt idx="4548">
                  <c:v>12799.04</c:v>
                </c:pt>
                <c:pt idx="4549">
                  <c:v>12980.88</c:v>
                </c:pt>
                <c:pt idx="4550">
                  <c:v>12743.44</c:v>
                </c:pt>
                <c:pt idx="4551">
                  <c:v>12958.44</c:v>
                </c:pt>
                <c:pt idx="4552">
                  <c:v>13289.449999999988</c:v>
                </c:pt>
                <c:pt idx="4553">
                  <c:v>13311.73000000001</c:v>
                </c:pt>
                <c:pt idx="4554">
                  <c:v>13371.720000000008</c:v>
                </c:pt>
                <c:pt idx="4555">
                  <c:v>13314.57</c:v>
                </c:pt>
                <c:pt idx="4556">
                  <c:v>13248.73000000001</c:v>
                </c:pt>
                <c:pt idx="4557">
                  <c:v>13444.96</c:v>
                </c:pt>
                <c:pt idx="4558">
                  <c:v>13619.89</c:v>
                </c:pt>
                <c:pt idx="4559">
                  <c:v>13625.58</c:v>
                </c:pt>
                <c:pt idx="4560">
                  <c:v>13727.03</c:v>
                </c:pt>
                <c:pt idx="4561">
                  <c:v>13432.77</c:v>
                </c:pt>
                <c:pt idx="4562">
                  <c:v>13473.9</c:v>
                </c:pt>
                <c:pt idx="4563">
                  <c:v>13517.96</c:v>
                </c:pt>
                <c:pt idx="4564">
                  <c:v>13339.849999999988</c:v>
                </c:pt>
                <c:pt idx="4565">
                  <c:v>13167.2</c:v>
                </c:pt>
                <c:pt idx="4566">
                  <c:v>13232.47</c:v>
                </c:pt>
                <c:pt idx="4567">
                  <c:v>13207.27</c:v>
                </c:pt>
                <c:pt idx="4568">
                  <c:v>13245.64000000001</c:v>
                </c:pt>
                <c:pt idx="4569">
                  <c:v>13450.65</c:v>
                </c:pt>
                <c:pt idx="4570">
                  <c:v>13549.33</c:v>
                </c:pt>
                <c:pt idx="4571">
                  <c:v>13551.69</c:v>
                </c:pt>
                <c:pt idx="4572">
                  <c:v>13359.61</c:v>
                </c:pt>
                <c:pt idx="4573">
                  <c:v>13365.869999999979</c:v>
                </c:pt>
                <c:pt idx="4574">
                  <c:v>13264.82</c:v>
                </c:pt>
                <c:pt idx="4575">
                  <c:v>13043.96</c:v>
                </c:pt>
                <c:pt idx="4576">
                  <c:v>13056.720000000008</c:v>
                </c:pt>
                <c:pt idx="4577">
                  <c:v>12800.18</c:v>
                </c:pt>
                <c:pt idx="4578">
                  <c:v>12827.49</c:v>
                </c:pt>
                <c:pt idx="4579">
                  <c:v>12589.07</c:v>
                </c:pt>
                <c:pt idx="4580">
                  <c:v>12735.31</c:v>
                </c:pt>
                <c:pt idx="4581">
                  <c:v>12853.09</c:v>
                </c:pt>
                <c:pt idx="4582">
                  <c:v>12606.3</c:v>
                </c:pt>
                <c:pt idx="4583">
                  <c:v>12778.15</c:v>
                </c:pt>
                <c:pt idx="4584">
                  <c:v>12501.11</c:v>
                </c:pt>
                <c:pt idx="4585">
                  <c:v>12466.16</c:v>
                </c:pt>
                <c:pt idx="4586">
                  <c:v>12159.210000000006</c:v>
                </c:pt>
                <c:pt idx="4587">
                  <c:v>12099.3</c:v>
                </c:pt>
                <c:pt idx="4588">
                  <c:v>11971.19</c:v>
                </c:pt>
                <c:pt idx="4589">
                  <c:v>12270.17</c:v>
                </c:pt>
                <c:pt idx="4590">
                  <c:v>12378.61</c:v>
                </c:pt>
                <c:pt idx="4591">
                  <c:v>12207.17</c:v>
                </c:pt>
                <c:pt idx="4592">
                  <c:v>12383.89</c:v>
                </c:pt>
                <c:pt idx="4593">
                  <c:v>12480.3</c:v>
                </c:pt>
                <c:pt idx="4594">
                  <c:v>12442.83</c:v>
                </c:pt>
                <c:pt idx="4595">
                  <c:v>12650.359999999979</c:v>
                </c:pt>
                <c:pt idx="4596">
                  <c:v>12743.19</c:v>
                </c:pt>
                <c:pt idx="4597">
                  <c:v>12635.16</c:v>
                </c:pt>
                <c:pt idx="4598">
                  <c:v>12265.130000000006</c:v>
                </c:pt>
                <c:pt idx="4599">
                  <c:v>12200.1</c:v>
                </c:pt>
                <c:pt idx="4600">
                  <c:v>12247</c:v>
                </c:pt>
                <c:pt idx="4601">
                  <c:v>12182.130000000006</c:v>
                </c:pt>
                <c:pt idx="4602">
                  <c:v>12240.01</c:v>
                </c:pt>
                <c:pt idx="4603">
                  <c:v>12373.41</c:v>
                </c:pt>
                <c:pt idx="4604">
                  <c:v>12552.240000000013</c:v>
                </c:pt>
                <c:pt idx="4605">
                  <c:v>12376.98</c:v>
                </c:pt>
                <c:pt idx="4606">
                  <c:v>12348.210000000006</c:v>
                </c:pt>
                <c:pt idx="4607">
                  <c:v>12337.220000000008</c:v>
                </c:pt>
                <c:pt idx="4608">
                  <c:v>12427.26</c:v>
                </c:pt>
                <c:pt idx="4609">
                  <c:v>12284.3</c:v>
                </c:pt>
                <c:pt idx="4610">
                  <c:v>12381.02</c:v>
                </c:pt>
                <c:pt idx="4611">
                  <c:v>12570.220000000008</c:v>
                </c:pt>
                <c:pt idx="4612">
                  <c:v>12684.92</c:v>
                </c:pt>
                <c:pt idx="4613">
                  <c:v>12694.28</c:v>
                </c:pt>
                <c:pt idx="4614">
                  <c:v>12582.18</c:v>
                </c:pt>
                <c:pt idx="4615">
                  <c:v>12266.39</c:v>
                </c:pt>
                <c:pt idx="4616">
                  <c:v>12258.9</c:v>
                </c:pt>
                <c:pt idx="4617">
                  <c:v>12213.8</c:v>
                </c:pt>
                <c:pt idx="4618">
                  <c:v>12254.99</c:v>
                </c:pt>
                <c:pt idx="4619">
                  <c:v>12040.39</c:v>
                </c:pt>
                <c:pt idx="4620">
                  <c:v>11893.69</c:v>
                </c:pt>
                <c:pt idx="4621">
                  <c:v>11740.15</c:v>
                </c:pt>
                <c:pt idx="4622">
                  <c:v>12156.81</c:v>
                </c:pt>
                <c:pt idx="4623">
                  <c:v>12110.240000000013</c:v>
                </c:pt>
                <c:pt idx="4624">
                  <c:v>12145.740000000013</c:v>
                </c:pt>
                <c:pt idx="4625">
                  <c:v>11951.09</c:v>
                </c:pt>
                <c:pt idx="4626">
                  <c:v>11972.25</c:v>
                </c:pt>
                <c:pt idx="4627">
                  <c:v>12392.66</c:v>
                </c:pt>
                <c:pt idx="4628">
                  <c:v>12099.66</c:v>
                </c:pt>
                <c:pt idx="4629">
                  <c:v>12361.32</c:v>
                </c:pt>
                <c:pt idx="4630">
                  <c:v>12548.64000000001</c:v>
                </c:pt>
                <c:pt idx="4631">
                  <c:v>12532.6</c:v>
                </c:pt>
                <c:pt idx="4632">
                  <c:v>12422.859999999979</c:v>
                </c:pt>
                <c:pt idx="4633">
                  <c:v>12302.46</c:v>
                </c:pt>
                <c:pt idx="4634">
                  <c:v>12216.4</c:v>
                </c:pt>
                <c:pt idx="4635">
                  <c:v>12262.89</c:v>
                </c:pt>
                <c:pt idx="4636">
                  <c:v>12654.359999999979</c:v>
                </c:pt>
                <c:pt idx="4637">
                  <c:v>12605.83</c:v>
                </c:pt>
                <c:pt idx="4638">
                  <c:v>12626.03</c:v>
                </c:pt>
                <c:pt idx="4639">
                  <c:v>12609.42</c:v>
                </c:pt>
                <c:pt idx="4640">
                  <c:v>12612.43</c:v>
                </c:pt>
                <c:pt idx="4641">
                  <c:v>12576.44</c:v>
                </c:pt>
                <c:pt idx="4642">
                  <c:v>12527.26</c:v>
                </c:pt>
                <c:pt idx="4643">
                  <c:v>12581.98</c:v>
                </c:pt>
                <c:pt idx="4644">
                  <c:v>12325.42</c:v>
                </c:pt>
                <c:pt idx="4645">
                  <c:v>12302.06</c:v>
                </c:pt>
                <c:pt idx="4646">
                  <c:v>12362.47</c:v>
                </c:pt>
                <c:pt idx="4647">
                  <c:v>12619.27</c:v>
                </c:pt>
                <c:pt idx="4648">
                  <c:v>12620.49</c:v>
                </c:pt>
                <c:pt idx="4649">
                  <c:v>12849.359999999979</c:v>
                </c:pt>
                <c:pt idx="4650">
                  <c:v>12825.02</c:v>
                </c:pt>
                <c:pt idx="4651">
                  <c:v>12720.23000000001</c:v>
                </c:pt>
                <c:pt idx="4652">
                  <c:v>12763.220000000008</c:v>
                </c:pt>
                <c:pt idx="4653">
                  <c:v>12848.949999999988</c:v>
                </c:pt>
                <c:pt idx="4654">
                  <c:v>12891.859999999979</c:v>
                </c:pt>
                <c:pt idx="4655">
                  <c:v>12871.75</c:v>
                </c:pt>
                <c:pt idx="4656">
                  <c:v>12831.94</c:v>
                </c:pt>
                <c:pt idx="4657">
                  <c:v>12820.130000000006</c:v>
                </c:pt>
                <c:pt idx="4658">
                  <c:v>13010</c:v>
                </c:pt>
                <c:pt idx="4659">
                  <c:v>13058.2</c:v>
                </c:pt>
                <c:pt idx="4660">
                  <c:v>12969.54</c:v>
                </c:pt>
                <c:pt idx="4661">
                  <c:v>13020.83</c:v>
                </c:pt>
                <c:pt idx="4662">
                  <c:v>12814.349999999988</c:v>
                </c:pt>
                <c:pt idx="4663">
                  <c:v>12866.78</c:v>
                </c:pt>
                <c:pt idx="4664">
                  <c:v>12745.88</c:v>
                </c:pt>
                <c:pt idx="4665">
                  <c:v>12876.31</c:v>
                </c:pt>
                <c:pt idx="4666">
                  <c:v>12832.18</c:v>
                </c:pt>
                <c:pt idx="4667">
                  <c:v>12898.38</c:v>
                </c:pt>
                <c:pt idx="4668">
                  <c:v>12992.66</c:v>
                </c:pt>
                <c:pt idx="4669">
                  <c:v>12986.8</c:v>
                </c:pt>
                <c:pt idx="4670">
                  <c:v>13028.16</c:v>
                </c:pt>
                <c:pt idx="4671">
                  <c:v>12828.68</c:v>
                </c:pt>
                <c:pt idx="4672">
                  <c:v>12601.19</c:v>
                </c:pt>
                <c:pt idx="4673">
                  <c:v>12625.62</c:v>
                </c:pt>
                <c:pt idx="4674">
                  <c:v>12479.630000000006</c:v>
                </c:pt>
                <c:pt idx="4675">
                  <c:v>12548.349999999988</c:v>
                </c:pt>
                <c:pt idx="4676">
                  <c:v>12594.03</c:v>
                </c:pt>
                <c:pt idx="4677">
                  <c:v>12646.220000000008</c:v>
                </c:pt>
                <c:pt idx="4678">
                  <c:v>12638.32</c:v>
                </c:pt>
                <c:pt idx="4679">
                  <c:v>12503.82</c:v>
                </c:pt>
                <c:pt idx="4680">
                  <c:v>12402.849999999988</c:v>
                </c:pt>
                <c:pt idx="4681">
                  <c:v>12390.48</c:v>
                </c:pt>
                <c:pt idx="4682">
                  <c:v>12604.449999999988</c:v>
                </c:pt>
                <c:pt idx="4683">
                  <c:v>12209.81</c:v>
                </c:pt>
                <c:pt idx="4684">
                  <c:v>12280.32</c:v>
                </c:pt>
                <c:pt idx="4685">
                  <c:v>12289.76</c:v>
                </c:pt>
                <c:pt idx="4686">
                  <c:v>12083.77</c:v>
                </c:pt>
                <c:pt idx="4687">
                  <c:v>12141.58</c:v>
                </c:pt>
                <c:pt idx="4688">
                  <c:v>12307.349999999988</c:v>
                </c:pt>
                <c:pt idx="4689">
                  <c:v>12269.08</c:v>
                </c:pt>
                <c:pt idx="4690">
                  <c:v>12160.3</c:v>
                </c:pt>
                <c:pt idx="4691">
                  <c:v>12029.06</c:v>
                </c:pt>
                <c:pt idx="4692">
                  <c:v>12063.09</c:v>
                </c:pt>
                <c:pt idx="4693">
                  <c:v>11842.69</c:v>
                </c:pt>
                <c:pt idx="4694">
                  <c:v>11842.359999999979</c:v>
                </c:pt>
                <c:pt idx="4695">
                  <c:v>11807.43</c:v>
                </c:pt>
                <c:pt idx="4696">
                  <c:v>11811.83</c:v>
                </c:pt>
                <c:pt idx="4697">
                  <c:v>11453.42</c:v>
                </c:pt>
                <c:pt idx="4698">
                  <c:v>11346.51</c:v>
                </c:pt>
                <c:pt idx="4699">
                  <c:v>11350.01</c:v>
                </c:pt>
                <c:pt idx="4700">
                  <c:v>11382.26</c:v>
                </c:pt>
                <c:pt idx="4701">
                  <c:v>11215.51</c:v>
                </c:pt>
                <c:pt idx="4702">
                  <c:v>11288.54</c:v>
                </c:pt>
                <c:pt idx="4703">
                  <c:v>11231.96</c:v>
                </c:pt>
                <c:pt idx="4704">
                  <c:v>11384.210000000006</c:v>
                </c:pt>
                <c:pt idx="4705">
                  <c:v>11147.44</c:v>
                </c:pt>
                <c:pt idx="4706">
                  <c:v>11229.02</c:v>
                </c:pt>
                <c:pt idx="4707">
                  <c:v>11100.54</c:v>
                </c:pt>
                <c:pt idx="4708">
                  <c:v>11055.19</c:v>
                </c:pt>
                <c:pt idx="4709">
                  <c:v>10962.54</c:v>
                </c:pt>
                <c:pt idx="4710">
                  <c:v>11239.28</c:v>
                </c:pt>
                <c:pt idx="4711">
                  <c:v>11446.66</c:v>
                </c:pt>
                <c:pt idx="4712">
                  <c:v>11496.57</c:v>
                </c:pt>
                <c:pt idx="4713">
                  <c:v>11467.34</c:v>
                </c:pt>
                <c:pt idx="4714">
                  <c:v>11602.5</c:v>
                </c:pt>
                <c:pt idx="4715">
                  <c:v>11632.38</c:v>
                </c:pt>
                <c:pt idx="4716">
                  <c:v>11349.28</c:v>
                </c:pt>
                <c:pt idx="4717">
                  <c:v>11370.69</c:v>
                </c:pt>
                <c:pt idx="4718">
                  <c:v>11131.08</c:v>
                </c:pt>
                <c:pt idx="4719">
                  <c:v>11397.56</c:v>
                </c:pt>
                <c:pt idx="4720">
                  <c:v>11583.69</c:v>
                </c:pt>
                <c:pt idx="4721">
                  <c:v>11378.02</c:v>
                </c:pt>
                <c:pt idx="4722">
                  <c:v>11326.32</c:v>
                </c:pt>
                <c:pt idx="4723">
                  <c:v>11284.15</c:v>
                </c:pt>
                <c:pt idx="4724">
                  <c:v>11615.77</c:v>
                </c:pt>
                <c:pt idx="4725">
                  <c:v>11656.07</c:v>
                </c:pt>
                <c:pt idx="4726">
                  <c:v>11431.43</c:v>
                </c:pt>
                <c:pt idx="4727">
                  <c:v>11734.32</c:v>
                </c:pt>
                <c:pt idx="4728">
                  <c:v>11782.349999999988</c:v>
                </c:pt>
                <c:pt idx="4729">
                  <c:v>11642.47</c:v>
                </c:pt>
                <c:pt idx="4730">
                  <c:v>11532.96</c:v>
                </c:pt>
                <c:pt idx="4731">
                  <c:v>11615.93</c:v>
                </c:pt>
                <c:pt idx="4732">
                  <c:v>11659.9</c:v>
                </c:pt>
                <c:pt idx="4733">
                  <c:v>11479.39</c:v>
                </c:pt>
                <c:pt idx="4734">
                  <c:v>11348.55</c:v>
                </c:pt>
                <c:pt idx="4735">
                  <c:v>11417.43</c:v>
                </c:pt>
                <c:pt idx="4736">
                  <c:v>11430.210000000006</c:v>
                </c:pt>
                <c:pt idx="4737">
                  <c:v>11628.06</c:v>
                </c:pt>
                <c:pt idx="4738">
                  <c:v>11386.25</c:v>
                </c:pt>
                <c:pt idx="4739">
                  <c:v>11412.869999999979</c:v>
                </c:pt>
                <c:pt idx="4740">
                  <c:v>11502.51</c:v>
                </c:pt>
                <c:pt idx="4741">
                  <c:v>11715.18</c:v>
                </c:pt>
                <c:pt idx="4742">
                  <c:v>11543.55</c:v>
                </c:pt>
                <c:pt idx="4743">
                  <c:v>11516.92</c:v>
                </c:pt>
                <c:pt idx="4744">
                  <c:v>11532.88</c:v>
                </c:pt>
                <c:pt idx="4745">
                  <c:v>11188.23000000001</c:v>
                </c:pt>
                <c:pt idx="4746">
                  <c:v>11220.96</c:v>
                </c:pt>
                <c:pt idx="4747">
                  <c:v>11510.740000000013</c:v>
                </c:pt>
                <c:pt idx="4748">
                  <c:v>11230.73000000001</c:v>
                </c:pt>
                <c:pt idx="4749">
                  <c:v>11268.92</c:v>
                </c:pt>
                <c:pt idx="4750">
                  <c:v>11433.710000000006</c:v>
                </c:pt>
                <c:pt idx="4751">
                  <c:v>11421.99</c:v>
                </c:pt>
                <c:pt idx="4752">
                  <c:v>10917.51</c:v>
                </c:pt>
                <c:pt idx="4753">
                  <c:v>11059.02</c:v>
                </c:pt>
                <c:pt idx="4754">
                  <c:v>10609.66</c:v>
                </c:pt>
                <c:pt idx="4755">
                  <c:v>11019.69</c:v>
                </c:pt>
                <c:pt idx="4756">
                  <c:v>11388.44</c:v>
                </c:pt>
                <c:pt idx="4757">
                  <c:v>11015.69</c:v>
                </c:pt>
                <c:pt idx="4758">
                  <c:v>10854.17</c:v>
                </c:pt>
                <c:pt idx="4759">
                  <c:v>10825.17</c:v>
                </c:pt>
                <c:pt idx="4760">
                  <c:v>11022.06</c:v>
                </c:pt>
                <c:pt idx="4761">
                  <c:v>11143.130000000006</c:v>
                </c:pt>
                <c:pt idx="4762">
                  <c:v>10365.450000000001</c:v>
                </c:pt>
                <c:pt idx="4763">
                  <c:v>10850.66</c:v>
                </c:pt>
                <c:pt idx="4764">
                  <c:v>10831.07</c:v>
                </c:pt>
                <c:pt idx="4765">
                  <c:v>10482.849999999988</c:v>
                </c:pt>
                <c:pt idx="4766">
                  <c:v>10325.379999999979</c:v>
                </c:pt>
                <c:pt idx="4767">
                  <c:v>9955.5</c:v>
                </c:pt>
                <c:pt idx="4768">
                  <c:v>9447.11</c:v>
                </c:pt>
                <c:pt idx="4769">
                  <c:v>9258.1</c:v>
                </c:pt>
                <c:pt idx="4770">
                  <c:v>8579.19</c:v>
                </c:pt>
                <c:pt idx="4771">
                  <c:v>8451.19</c:v>
                </c:pt>
                <c:pt idx="4772">
                  <c:v>9387.61</c:v>
                </c:pt>
                <c:pt idx="4773">
                  <c:v>9310.99</c:v>
                </c:pt>
                <c:pt idx="4774">
                  <c:v>8577.91</c:v>
                </c:pt>
                <c:pt idx="4775">
                  <c:v>8979.26</c:v>
                </c:pt>
                <c:pt idx="4776">
                  <c:v>8852.2199999999866</c:v>
                </c:pt>
                <c:pt idx="4777">
                  <c:v>9265.43</c:v>
                </c:pt>
                <c:pt idx="4778">
                  <c:v>9033.66</c:v>
                </c:pt>
                <c:pt idx="4779">
                  <c:v>8519.2099999999864</c:v>
                </c:pt>
                <c:pt idx="4780">
                  <c:v>8691.25</c:v>
                </c:pt>
                <c:pt idx="4781">
                  <c:v>8378.9499999999862</c:v>
                </c:pt>
                <c:pt idx="4782">
                  <c:v>8175.77</c:v>
                </c:pt>
                <c:pt idx="4783">
                  <c:v>9065.1200000000008</c:v>
                </c:pt>
                <c:pt idx="4784">
                  <c:v>8990.9599999999737</c:v>
                </c:pt>
                <c:pt idx="4785">
                  <c:v>9180.69</c:v>
                </c:pt>
                <c:pt idx="4786">
                  <c:v>9325.01</c:v>
                </c:pt>
                <c:pt idx="4787">
                  <c:v>9319.83</c:v>
                </c:pt>
                <c:pt idx="4788">
                  <c:v>9625.2800000000007</c:v>
                </c:pt>
                <c:pt idx="4789">
                  <c:v>9139.27</c:v>
                </c:pt>
                <c:pt idx="4790">
                  <c:v>8695.7900000000009</c:v>
                </c:pt>
                <c:pt idx="4791">
                  <c:v>8943.81</c:v>
                </c:pt>
                <c:pt idx="4792">
                  <c:v>8870.5400000000009</c:v>
                </c:pt>
                <c:pt idx="4793">
                  <c:v>8693.9599999999737</c:v>
                </c:pt>
                <c:pt idx="4794">
                  <c:v>8282.66</c:v>
                </c:pt>
                <c:pt idx="4795">
                  <c:v>8835.25</c:v>
                </c:pt>
                <c:pt idx="4796">
                  <c:v>8497.31</c:v>
                </c:pt>
                <c:pt idx="4797">
                  <c:v>8273.58</c:v>
                </c:pt>
                <c:pt idx="4798">
                  <c:v>8424.75</c:v>
                </c:pt>
                <c:pt idx="4799">
                  <c:v>7997.28</c:v>
                </c:pt>
                <c:pt idx="4800">
                  <c:v>7552.29</c:v>
                </c:pt>
                <c:pt idx="4801">
                  <c:v>8046.42</c:v>
                </c:pt>
                <c:pt idx="4802">
                  <c:v>8443.39</c:v>
                </c:pt>
                <c:pt idx="4803">
                  <c:v>8479.4699999999757</c:v>
                </c:pt>
                <c:pt idx="4804">
                  <c:v>8726.61</c:v>
                </c:pt>
                <c:pt idx="4805">
                  <c:v>8829.0400000000009</c:v>
                </c:pt>
                <c:pt idx="4806">
                  <c:v>8149.09</c:v>
                </c:pt>
                <c:pt idx="4807">
                  <c:v>8419.09</c:v>
                </c:pt>
                <c:pt idx="4808">
                  <c:v>8591.69</c:v>
                </c:pt>
                <c:pt idx="4809">
                  <c:v>8376.2400000000089</c:v>
                </c:pt>
                <c:pt idx="4810">
                  <c:v>8635.42</c:v>
                </c:pt>
                <c:pt idx="4811">
                  <c:v>8934.18</c:v>
                </c:pt>
                <c:pt idx="4812">
                  <c:v>8691.33</c:v>
                </c:pt>
                <c:pt idx="4813">
                  <c:v>8761.42</c:v>
                </c:pt>
                <c:pt idx="4814">
                  <c:v>8565.09</c:v>
                </c:pt>
                <c:pt idx="4815">
                  <c:v>8629.68</c:v>
                </c:pt>
                <c:pt idx="4816">
                  <c:v>8564.5300000000007</c:v>
                </c:pt>
                <c:pt idx="4817">
                  <c:v>8924.1400000000049</c:v>
                </c:pt>
                <c:pt idx="4818">
                  <c:v>8824.34</c:v>
                </c:pt>
                <c:pt idx="4819">
                  <c:v>8604.99</c:v>
                </c:pt>
                <c:pt idx="4820">
                  <c:v>8579.11</c:v>
                </c:pt>
                <c:pt idx="4821">
                  <c:v>8519.77</c:v>
                </c:pt>
                <c:pt idx="4822">
                  <c:v>8419.49</c:v>
                </c:pt>
                <c:pt idx="4823">
                  <c:v>8468.48</c:v>
                </c:pt>
                <c:pt idx="4824">
                  <c:v>8515.5499999999865</c:v>
                </c:pt>
                <c:pt idx="4825">
                  <c:v>8483.93</c:v>
                </c:pt>
                <c:pt idx="4826">
                  <c:v>8668.39</c:v>
                </c:pt>
                <c:pt idx="4827">
                  <c:v>8776.39</c:v>
                </c:pt>
                <c:pt idx="4828">
                  <c:v>9034.69</c:v>
                </c:pt>
                <c:pt idx="4829">
                  <c:v>8952.89</c:v>
                </c:pt>
                <c:pt idx="4830">
                  <c:v>9015.1</c:v>
                </c:pt>
                <c:pt idx="4831">
                  <c:v>8769.7000000000007</c:v>
                </c:pt>
                <c:pt idx="4832">
                  <c:v>8742.4599999999737</c:v>
                </c:pt>
                <c:pt idx="4833">
                  <c:v>8599.18</c:v>
                </c:pt>
                <c:pt idx="4834">
                  <c:v>8473.9699999999757</c:v>
                </c:pt>
                <c:pt idx="4835">
                  <c:v>8448.56</c:v>
                </c:pt>
                <c:pt idx="4836">
                  <c:v>8200.1400000000049</c:v>
                </c:pt>
                <c:pt idx="4837">
                  <c:v>8212.49</c:v>
                </c:pt>
                <c:pt idx="4838">
                  <c:v>8281.2199999999866</c:v>
                </c:pt>
                <c:pt idx="4839">
                  <c:v>7949.09</c:v>
                </c:pt>
                <c:pt idx="4840">
                  <c:v>8228.1</c:v>
                </c:pt>
                <c:pt idx="4841">
                  <c:v>8122.8</c:v>
                </c:pt>
                <c:pt idx="4842">
                  <c:v>8077.56</c:v>
                </c:pt>
                <c:pt idx="4843">
                  <c:v>8116.03</c:v>
                </c:pt>
                <c:pt idx="4844">
                  <c:v>8174.73</c:v>
                </c:pt>
                <c:pt idx="4845">
                  <c:v>8375.4499999999862</c:v>
                </c:pt>
                <c:pt idx="4846">
                  <c:v>8149.01</c:v>
                </c:pt>
                <c:pt idx="4847">
                  <c:v>8000.8600000000024</c:v>
                </c:pt>
                <c:pt idx="4848">
                  <c:v>7936.83</c:v>
                </c:pt>
                <c:pt idx="4849">
                  <c:v>8078.3600000000024</c:v>
                </c:pt>
                <c:pt idx="4850">
                  <c:v>7956.6600000000044</c:v>
                </c:pt>
                <c:pt idx="4851">
                  <c:v>8063.07</c:v>
                </c:pt>
                <c:pt idx="4852">
                  <c:v>8280.59</c:v>
                </c:pt>
                <c:pt idx="4853">
                  <c:v>8270.8699999999772</c:v>
                </c:pt>
                <c:pt idx="4854">
                  <c:v>7888.88</c:v>
                </c:pt>
                <c:pt idx="4855">
                  <c:v>7939.53</c:v>
                </c:pt>
                <c:pt idx="4856">
                  <c:v>7932.76</c:v>
                </c:pt>
                <c:pt idx="4857">
                  <c:v>7850.41</c:v>
                </c:pt>
                <c:pt idx="4858">
                  <c:v>7552.6</c:v>
                </c:pt>
                <c:pt idx="4859">
                  <c:v>7555.63</c:v>
                </c:pt>
                <c:pt idx="4860">
                  <c:v>7465.95</c:v>
                </c:pt>
                <c:pt idx="4861">
                  <c:v>7365.67</c:v>
                </c:pt>
                <c:pt idx="4862">
                  <c:v>7114.78</c:v>
                </c:pt>
                <c:pt idx="4863">
                  <c:v>7350.94</c:v>
                </c:pt>
                <c:pt idx="4864">
                  <c:v>7270.89</c:v>
                </c:pt>
                <c:pt idx="4865">
                  <c:v>7182.08</c:v>
                </c:pt>
                <c:pt idx="4866">
                  <c:v>7062.9299999999994</c:v>
                </c:pt>
                <c:pt idx="4867">
                  <c:v>6763.29</c:v>
                </c:pt>
                <c:pt idx="4868">
                  <c:v>6726.02</c:v>
                </c:pt>
                <c:pt idx="4869">
                  <c:v>6875.84</c:v>
                </c:pt>
                <c:pt idx="4870">
                  <c:v>6594.44</c:v>
                </c:pt>
                <c:pt idx="4871">
                  <c:v>6626.94</c:v>
                </c:pt>
                <c:pt idx="4872">
                  <c:v>6547.05</c:v>
                </c:pt>
                <c:pt idx="4873">
                  <c:v>6926.49</c:v>
                </c:pt>
                <c:pt idx="4874">
                  <c:v>6930.4</c:v>
                </c:pt>
                <c:pt idx="4875">
                  <c:v>7170.06</c:v>
                </c:pt>
                <c:pt idx="4876">
                  <c:v>7223.98</c:v>
                </c:pt>
                <c:pt idx="4877">
                  <c:v>7216.9699999999993</c:v>
                </c:pt>
                <c:pt idx="4878">
                  <c:v>7395.7</c:v>
                </c:pt>
                <c:pt idx="4879">
                  <c:v>7486.58</c:v>
                </c:pt>
                <c:pt idx="4880">
                  <c:v>7400.8</c:v>
                </c:pt>
                <c:pt idx="4881">
                  <c:v>7278.38</c:v>
                </c:pt>
                <c:pt idx="4882">
                  <c:v>7775.8600000000024</c:v>
                </c:pt>
                <c:pt idx="4883">
                  <c:v>7659.9699999999993</c:v>
                </c:pt>
                <c:pt idx="4884">
                  <c:v>7749.81</c:v>
                </c:pt>
                <c:pt idx="4885">
                  <c:v>7924.56</c:v>
                </c:pt>
                <c:pt idx="4886">
                  <c:v>7776.18</c:v>
                </c:pt>
                <c:pt idx="4887">
                  <c:v>7522.02</c:v>
                </c:pt>
                <c:pt idx="4888">
                  <c:v>7608.92</c:v>
                </c:pt>
                <c:pt idx="4889">
                  <c:v>7761.6</c:v>
                </c:pt>
                <c:pt idx="4890">
                  <c:v>7978.08</c:v>
                </c:pt>
                <c:pt idx="4891">
                  <c:v>8017.59</c:v>
                </c:pt>
                <c:pt idx="4892">
                  <c:v>7975.85</c:v>
                </c:pt>
                <c:pt idx="4893">
                  <c:v>7789.56</c:v>
                </c:pt>
                <c:pt idx="4894">
                  <c:v>7837.1100000000024</c:v>
                </c:pt>
                <c:pt idx="4895">
                  <c:v>8083.38</c:v>
                </c:pt>
                <c:pt idx="4896">
                  <c:v>8057.81</c:v>
                </c:pt>
                <c:pt idx="4897">
                  <c:v>7920.18</c:v>
                </c:pt>
                <c:pt idx="4898">
                  <c:v>8029.6200000000044</c:v>
                </c:pt>
                <c:pt idx="4899">
                  <c:v>8125.4299999999994</c:v>
                </c:pt>
                <c:pt idx="4900">
                  <c:v>8131.33</c:v>
                </c:pt>
                <c:pt idx="4901">
                  <c:v>7841.73</c:v>
                </c:pt>
                <c:pt idx="4902">
                  <c:v>7969.56</c:v>
                </c:pt>
                <c:pt idx="4903">
                  <c:v>7886.57</c:v>
                </c:pt>
                <c:pt idx="4904">
                  <c:v>7957.06</c:v>
                </c:pt>
                <c:pt idx="4905">
                  <c:v>8076.29</c:v>
                </c:pt>
                <c:pt idx="4906">
                  <c:v>8025</c:v>
                </c:pt>
                <c:pt idx="4907">
                  <c:v>8016.95</c:v>
                </c:pt>
                <c:pt idx="4908">
                  <c:v>8185.73</c:v>
                </c:pt>
                <c:pt idx="4909">
                  <c:v>8168.1200000000044</c:v>
                </c:pt>
                <c:pt idx="4910">
                  <c:v>8212.41</c:v>
                </c:pt>
                <c:pt idx="4911">
                  <c:v>8426.7400000000089</c:v>
                </c:pt>
                <c:pt idx="4912">
                  <c:v>8410.65</c:v>
                </c:pt>
                <c:pt idx="4913">
                  <c:v>8512.2800000000007</c:v>
                </c:pt>
                <c:pt idx="4914">
                  <c:v>8409.849999999984</c:v>
                </c:pt>
                <c:pt idx="4915">
                  <c:v>8574.65</c:v>
                </c:pt>
                <c:pt idx="4916">
                  <c:v>8418.77</c:v>
                </c:pt>
                <c:pt idx="4917">
                  <c:v>8469.11</c:v>
                </c:pt>
                <c:pt idx="4918">
                  <c:v>8284.89</c:v>
                </c:pt>
                <c:pt idx="4919">
                  <c:v>8331.32</c:v>
                </c:pt>
                <c:pt idx="4920">
                  <c:v>8268.6400000000049</c:v>
                </c:pt>
                <c:pt idx="4921">
                  <c:v>8504.08</c:v>
                </c:pt>
                <c:pt idx="4922">
                  <c:v>8474.849999999984</c:v>
                </c:pt>
                <c:pt idx="4923">
                  <c:v>8422.0400000000009</c:v>
                </c:pt>
                <c:pt idx="4924">
                  <c:v>8292.1299999999865</c:v>
                </c:pt>
                <c:pt idx="4925">
                  <c:v>8277.32</c:v>
                </c:pt>
                <c:pt idx="4926">
                  <c:v>8473.49</c:v>
                </c:pt>
                <c:pt idx="4927">
                  <c:v>8300.02</c:v>
                </c:pt>
                <c:pt idx="4928">
                  <c:v>8403.7999999999865</c:v>
                </c:pt>
                <c:pt idx="4929">
                  <c:v>8500.33</c:v>
                </c:pt>
                <c:pt idx="4930">
                  <c:v>8721.44</c:v>
                </c:pt>
                <c:pt idx="4931">
                  <c:v>8740.8699999999772</c:v>
                </c:pt>
                <c:pt idx="4932">
                  <c:v>8675.2800000000007</c:v>
                </c:pt>
                <c:pt idx="4933">
                  <c:v>8750.2400000000089</c:v>
                </c:pt>
                <c:pt idx="4934">
                  <c:v>8763.1299999999865</c:v>
                </c:pt>
                <c:pt idx="4935">
                  <c:v>8764.49</c:v>
                </c:pt>
                <c:pt idx="4936">
                  <c:v>8763.06</c:v>
                </c:pt>
                <c:pt idx="4937">
                  <c:v>8739.02</c:v>
                </c:pt>
                <c:pt idx="4938">
                  <c:v>8770.92</c:v>
                </c:pt>
                <c:pt idx="4939">
                  <c:v>8799.26</c:v>
                </c:pt>
                <c:pt idx="4940">
                  <c:v>8612.1299999999865</c:v>
                </c:pt>
                <c:pt idx="4941">
                  <c:v>8504.67</c:v>
                </c:pt>
                <c:pt idx="4942">
                  <c:v>8497.18</c:v>
                </c:pt>
                <c:pt idx="4943">
                  <c:v>8555.6</c:v>
                </c:pt>
                <c:pt idx="4944">
                  <c:v>8539.7300000000068</c:v>
                </c:pt>
                <c:pt idx="4945">
                  <c:v>8339.01</c:v>
                </c:pt>
                <c:pt idx="4946">
                  <c:v>8322.91</c:v>
                </c:pt>
                <c:pt idx="4947">
                  <c:v>8299.8599999999733</c:v>
                </c:pt>
                <c:pt idx="4948">
                  <c:v>8472.4</c:v>
                </c:pt>
                <c:pt idx="4949">
                  <c:v>8438.39</c:v>
                </c:pt>
                <c:pt idx="4950">
                  <c:v>8529.3799999999756</c:v>
                </c:pt>
                <c:pt idx="4951">
                  <c:v>8447</c:v>
                </c:pt>
                <c:pt idx="4952">
                  <c:v>8504.06</c:v>
                </c:pt>
                <c:pt idx="4953">
                  <c:v>8280.7400000000089</c:v>
                </c:pt>
                <c:pt idx="4954">
                  <c:v>8324.8699999999772</c:v>
                </c:pt>
                <c:pt idx="4955">
                  <c:v>8163.6</c:v>
                </c:pt>
                <c:pt idx="4956">
                  <c:v>8178.41</c:v>
                </c:pt>
                <c:pt idx="4957">
                  <c:v>8183.17</c:v>
                </c:pt>
                <c:pt idx="4958">
                  <c:v>8146.52</c:v>
                </c:pt>
                <c:pt idx="4959">
                  <c:v>8331.68</c:v>
                </c:pt>
                <c:pt idx="4960">
                  <c:v>8359.49</c:v>
                </c:pt>
                <c:pt idx="4961">
                  <c:v>8616.2099999999864</c:v>
                </c:pt>
                <c:pt idx="4962">
                  <c:v>8711.82</c:v>
                </c:pt>
                <c:pt idx="4963">
                  <c:v>8743.94</c:v>
                </c:pt>
                <c:pt idx="4964">
                  <c:v>8848.15</c:v>
                </c:pt>
                <c:pt idx="4965">
                  <c:v>8915.94</c:v>
                </c:pt>
                <c:pt idx="4966">
                  <c:v>8881.26</c:v>
                </c:pt>
                <c:pt idx="4967">
                  <c:v>9069.2900000000009</c:v>
                </c:pt>
                <c:pt idx="4968">
                  <c:v>9093.2400000000089</c:v>
                </c:pt>
                <c:pt idx="4969">
                  <c:v>9108.51</c:v>
                </c:pt>
                <c:pt idx="4970">
                  <c:v>9096.7199999999866</c:v>
                </c:pt>
                <c:pt idx="4971">
                  <c:v>9070.7199999999866</c:v>
                </c:pt>
                <c:pt idx="4972">
                  <c:v>9154.4599999999737</c:v>
                </c:pt>
                <c:pt idx="4973">
                  <c:v>9171.61</c:v>
                </c:pt>
                <c:pt idx="4974">
                  <c:v>9286.56</c:v>
                </c:pt>
                <c:pt idx="4975">
                  <c:v>9320.19</c:v>
                </c:pt>
                <c:pt idx="4976">
                  <c:v>9280.9699999999757</c:v>
                </c:pt>
                <c:pt idx="4977">
                  <c:v>9256.26</c:v>
                </c:pt>
                <c:pt idx="4978">
                  <c:v>9370.07</c:v>
                </c:pt>
                <c:pt idx="4979">
                  <c:v>9337.9499999999862</c:v>
                </c:pt>
                <c:pt idx="4980">
                  <c:v>9241.4499999999862</c:v>
                </c:pt>
                <c:pt idx="4981">
                  <c:v>9361.61</c:v>
                </c:pt>
                <c:pt idx="4982">
                  <c:v>9398.19</c:v>
                </c:pt>
                <c:pt idx="4983">
                  <c:v>9321.4</c:v>
                </c:pt>
                <c:pt idx="4984">
                  <c:v>9135.34</c:v>
                </c:pt>
                <c:pt idx="4985">
                  <c:v>9217.94</c:v>
                </c:pt>
                <c:pt idx="4986">
                  <c:v>9279.16</c:v>
                </c:pt>
                <c:pt idx="4987">
                  <c:v>9350.0499999999865</c:v>
                </c:pt>
                <c:pt idx="4988">
                  <c:v>9505.9599999999737</c:v>
                </c:pt>
                <c:pt idx="4989">
                  <c:v>9509.2800000000007</c:v>
                </c:pt>
                <c:pt idx="4990">
                  <c:v>9539.2900000000009</c:v>
                </c:pt>
                <c:pt idx="4991">
                  <c:v>9543.52</c:v>
                </c:pt>
                <c:pt idx="4992">
                  <c:v>9580.6299999999865</c:v>
                </c:pt>
                <c:pt idx="4993">
                  <c:v>9544.2000000000007</c:v>
                </c:pt>
                <c:pt idx="4994">
                  <c:v>9496.2800000000007</c:v>
                </c:pt>
                <c:pt idx="4995">
                  <c:v>9310.6</c:v>
                </c:pt>
                <c:pt idx="4996">
                  <c:v>9280.67</c:v>
                </c:pt>
                <c:pt idx="4997">
                  <c:v>9344.61</c:v>
                </c:pt>
                <c:pt idx="4998">
                  <c:v>9441.27</c:v>
                </c:pt>
                <c:pt idx="4999">
                  <c:v>9497.34</c:v>
                </c:pt>
                <c:pt idx="5000">
                  <c:v>9547.2199999999866</c:v>
                </c:pt>
                <c:pt idx="5001">
                  <c:v>9627.48</c:v>
                </c:pt>
                <c:pt idx="5002">
                  <c:v>9605.41</c:v>
                </c:pt>
                <c:pt idx="5003">
                  <c:v>9626.7999999999865</c:v>
                </c:pt>
                <c:pt idx="5004">
                  <c:v>9683.41</c:v>
                </c:pt>
                <c:pt idx="5005">
                  <c:v>9791.7099999999864</c:v>
                </c:pt>
                <c:pt idx="5006">
                  <c:v>9783.92</c:v>
                </c:pt>
                <c:pt idx="5007">
                  <c:v>9820.2000000000007</c:v>
                </c:pt>
                <c:pt idx="5008">
                  <c:v>9778.8599999999733</c:v>
                </c:pt>
                <c:pt idx="5009">
                  <c:v>9829.8699999999772</c:v>
                </c:pt>
                <c:pt idx="5010">
                  <c:v>9748.5499999999865</c:v>
                </c:pt>
                <c:pt idx="5011">
                  <c:v>9707.44</c:v>
                </c:pt>
                <c:pt idx="5012">
                  <c:v>9665.19</c:v>
                </c:pt>
                <c:pt idx="5013">
                  <c:v>9789.3599999999733</c:v>
                </c:pt>
                <c:pt idx="5014">
                  <c:v>9742.2000000000007</c:v>
                </c:pt>
                <c:pt idx="5015">
                  <c:v>9712.2800000000007</c:v>
                </c:pt>
                <c:pt idx="5016">
                  <c:v>9509.2800000000007</c:v>
                </c:pt>
                <c:pt idx="5017">
                  <c:v>9487.67</c:v>
                </c:pt>
                <c:pt idx="5018">
                  <c:v>9599.75</c:v>
                </c:pt>
                <c:pt idx="5019">
                  <c:v>9731.25</c:v>
                </c:pt>
                <c:pt idx="5020">
                  <c:v>9725.58</c:v>
                </c:pt>
                <c:pt idx="5021">
                  <c:v>9786.8699999999772</c:v>
                </c:pt>
                <c:pt idx="5022">
                  <c:v>9864.94</c:v>
                </c:pt>
                <c:pt idx="5023">
                  <c:v>9885.7999999999865</c:v>
                </c:pt>
                <c:pt idx="5024">
                  <c:v>9871.06</c:v>
                </c:pt>
                <c:pt idx="5025">
                  <c:v>10015.859999999979</c:v>
                </c:pt>
                <c:pt idx="5026">
                  <c:v>10062.94</c:v>
                </c:pt>
                <c:pt idx="5027">
                  <c:v>9995.91</c:v>
                </c:pt>
                <c:pt idx="5028">
                  <c:v>10092.19</c:v>
                </c:pt>
                <c:pt idx="5029">
                  <c:v>10041.48</c:v>
                </c:pt>
                <c:pt idx="5030">
                  <c:v>9949.3599999999733</c:v>
                </c:pt>
                <c:pt idx="5031">
                  <c:v>10081.31</c:v>
                </c:pt>
                <c:pt idx="5032">
                  <c:v>9972.18</c:v>
                </c:pt>
                <c:pt idx="5033">
                  <c:v>9867.9599999999737</c:v>
                </c:pt>
                <c:pt idx="5034">
                  <c:v>9882.17</c:v>
                </c:pt>
                <c:pt idx="5035">
                  <c:v>9762.69</c:v>
                </c:pt>
                <c:pt idx="5036">
                  <c:v>9962.58</c:v>
                </c:pt>
                <c:pt idx="5037">
                  <c:v>9712.7300000000068</c:v>
                </c:pt>
                <c:pt idx="5038">
                  <c:v>9789.44</c:v>
                </c:pt>
                <c:pt idx="5039">
                  <c:v>9771.91</c:v>
                </c:pt>
                <c:pt idx="5040">
                  <c:v>9802.1400000000049</c:v>
                </c:pt>
                <c:pt idx="5041">
                  <c:v>10005.959999999979</c:v>
                </c:pt>
                <c:pt idx="5042">
                  <c:v>10023.42</c:v>
                </c:pt>
                <c:pt idx="5043">
                  <c:v>10226.94</c:v>
                </c:pt>
                <c:pt idx="5044">
                  <c:v>10246.969999999979</c:v>
                </c:pt>
                <c:pt idx="5045">
                  <c:v>10291.26</c:v>
                </c:pt>
                <c:pt idx="5046">
                  <c:v>10197.469999999979</c:v>
                </c:pt>
                <c:pt idx="5047">
                  <c:v>10270.469999999979</c:v>
                </c:pt>
                <c:pt idx="5048">
                  <c:v>10406.959999999979</c:v>
                </c:pt>
                <c:pt idx="5049">
                  <c:v>10437.42</c:v>
                </c:pt>
                <c:pt idx="5050">
                  <c:v>10426.31</c:v>
                </c:pt>
                <c:pt idx="5051">
                  <c:v>10332.44</c:v>
                </c:pt>
                <c:pt idx="5052">
                  <c:v>10318.16</c:v>
                </c:pt>
                <c:pt idx="5053">
                  <c:v>10450.950000000001</c:v>
                </c:pt>
                <c:pt idx="5054">
                  <c:v>10433.709999999986</c:v>
                </c:pt>
                <c:pt idx="5055">
                  <c:v>10464.4</c:v>
                </c:pt>
                <c:pt idx="5056">
                  <c:v>10309.92</c:v>
                </c:pt>
                <c:pt idx="5057">
                  <c:v>10344.84</c:v>
                </c:pt>
                <c:pt idx="5058">
                  <c:v>10471.58</c:v>
                </c:pt>
                <c:pt idx="5059">
                  <c:v>10452.68</c:v>
                </c:pt>
                <c:pt idx="5060">
                  <c:v>10366.15</c:v>
                </c:pt>
                <c:pt idx="5061">
                  <c:v>10388.9</c:v>
                </c:pt>
                <c:pt idx="5062">
                  <c:v>10390.11</c:v>
                </c:pt>
                <c:pt idx="5063">
                  <c:v>10285.969999999979</c:v>
                </c:pt>
                <c:pt idx="5064">
                  <c:v>10337.049999999987</c:v>
                </c:pt>
                <c:pt idx="5065">
                  <c:v>10405.83</c:v>
                </c:pt>
                <c:pt idx="5066">
                  <c:v>10471.5</c:v>
                </c:pt>
                <c:pt idx="5067">
                  <c:v>10501.05</c:v>
                </c:pt>
                <c:pt idx="5068">
                  <c:v>10452</c:v>
                </c:pt>
                <c:pt idx="5069">
                  <c:v>10441.120000000004</c:v>
                </c:pt>
                <c:pt idx="5070">
                  <c:v>10308.26</c:v>
                </c:pt>
                <c:pt idx="5071">
                  <c:v>10328.89</c:v>
                </c:pt>
                <c:pt idx="5072">
                  <c:v>10414.14000000001</c:v>
                </c:pt>
                <c:pt idx="5073">
                  <c:v>10464.93</c:v>
                </c:pt>
                <c:pt idx="5074">
                  <c:v>10466.44</c:v>
                </c:pt>
                <c:pt idx="5075">
                  <c:v>10520.1</c:v>
                </c:pt>
                <c:pt idx="5076">
                  <c:v>10547.08</c:v>
                </c:pt>
                <c:pt idx="5077">
                  <c:v>10545.41</c:v>
                </c:pt>
                <c:pt idx="5078">
                  <c:v>10548.51</c:v>
                </c:pt>
                <c:pt idx="5079">
                  <c:v>10428.049999999987</c:v>
                </c:pt>
                <c:pt idx="5080">
                  <c:v>10583.96</c:v>
                </c:pt>
                <c:pt idx="5081">
                  <c:v>10572.02</c:v>
                </c:pt>
                <c:pt idx="5082">
                  <c:v>10573.68</c:v>
                </c:pt>
                <c:pt idx="5083">
                  <c:v>10606.859999999979</c:v>
                </c:pt>
                <c:pt idx="5084">
                  <c:v>10618.19</c:v>
                </c:pt>
                <c:pt idx="5085">
                  <c:v>10663.99</c:v>
                </c:pt>
                <c:pt idx="5086">
                  <c:v>10627.26</c:v>
                </c:pt>
                <c:pt idx="5087">
                  <c:v>10680.77</c:v>
                </c:pt>
                <c:pt idx="5088">
                  <c:v>10710.55</c:v>
                </c:pt>
                <c:pt idx="5089">
                  <c:v>10609.65</c:v>
                </c:pt>
                <c:pt idx="5090">
                  <c:v>10725.43</c:v>
                </c:pt>
                <c:pt idx="5091">
                  <c:v>10603.15</c:v>
                </c:pt>
                <c:pt idx="5092">
                  <c:v>10389.879999999979</c:v>
                </c:pt>
                <c:pt idx="5093">
                  <c:v>10172.98</c:v>
                </c:pt>
                <c:pt idx="5094">
                  <c:v>10196.859999999979</c:v>
                </c:pt>
                <c:pt idx="5095">
                  <c:v>10194.290000000006</c:v>
                </c:pt>
                <c:pt idx="5096">
                  <c:v>10236.16</c:v>
                </c:pt>
                <c:pt idx="5097">
                  <c:v>10120.459999999979</c:v>
                </c:pt>
                <c:pt idx="5098">
                  <c:v>10067.33</c:v>
                </c:pt>
                <c:pt idx="5099">
                  <c:v>10185.530000000002</c:v>
                </c:pt>
                <c:pt idx="5100">
                  <c:v>10296.849999999988</c:v>
                </c:pt>
                <c:pt idx="5101">
                  <c:v>10270.549999999987</c:v>
                </c:pt>
                <c:pt idx="5102">
                  <c:v>10002.18</c:v>
                </c:pt>
                <c:pt idx="5103">
                  <c:v>10012.23000000001</c:v>
                </c:pt>
                <c:pt idx="5104">
                  <c:v>9908.39</c:v>
                </c:pt>
                <c:pt idx="5105">
                  <c:v>10058.64000000001</c:v>
                </c:pt>
                <c:pt idx="5106">
                  <c:v>10038.379999999979</c:v>
                </c:pt>
                <c:pt idx="5107">
                  <c:v>10144.19</c:v>
                </c:pt>
                <c:pt idx="5108">
                  <c:v>10099.14000000001</c:v>
                </c:pt>
                <c:pt idx="5109">
                  <c:v>10268.81</c:v>
                </c:pt>
                <c:pt idx="5110">
                  <c:v>10309.240000000013</c:v>
                </c:pt>
                <c:pt idx="5111">
                  <c:v>10392.9</c:v>
                </c:pt>
                <c:pt idx="5112">
                  <c:v>10402.349999999988</c:v>
                </c:pt>
                <c:pt idx="5113">
                  <c:v>10383.379999999979</c:v>
                </c:pt>
                <c:pt idx="5114">
                  <c:v>10282.41</c:v>
                </c:pt>
                <c:pt idx="5115">
                  <c:v>10374.16</c:v>
                </c:pt>
                <c:pt idx="5116">
                  <c:v>10321.030000000002</c:v>
                </c:pt>
                <c:pt idx="5117">
                  <c:v>10325.26</c:v>
                </c:pt>
                <c:pt idx="5118">
                  <c:v>10403.790000000006</c:v>
                </c:pt>
                <c:pt idx="5119">
                  <c:v>10405.98</c:v>
                </c:pt>
                <c:pt idx="5120">
                  <c:v>10396.76</c:v>
                </c:pt>
                <c:pt idx="5121">
                  <c:v>10444.14000000001</c:v>
                </c:pt>
                <c:pt idx="5122">
                  <c:v>10566.2</c:v>
                </c:pt>
                <c:pt idx="5123">
                  <c:v>10552.52</c:v>
                </c:pt>
                <c:pt idx="5124">
                  <c:v>10564.38</c:v>
                </c:pt>
                <c:pt idx="5125">
                  <c:v>10567.33</c:v>
                </c:pt>
                <c:pt idx="5126">
                  <c:v>10611.84</c:v>
                </c:pt>
                <c:pt idx="5127">
                  <c:v>10624.69</c:v>
                </c:pt>
                <c:pt idx="5128">
                  <c:v>10642.15</c:v>
                </c:pt>
                <c:pt idx="5129">
                  <c:v>10685.98</c:v>
                </c:pt>
                <c:pt idx="5130">
                  <c:v>10733.67</c:v>
                </c:pt>
                <c:pt idx="5131">
                  <c:v>10779.17</c:v>
                </c:pt>
                <c:pt idx="5132">
                  <c:v>10741.98</c:v>
                </c:pt>
                <c:pt idx="5133">
                  <c:v>10785.89</c:v>
                </c:pt>
                <c:pt idx="5134">
                  <c:v>10888.83</c:v>
                </c:pt>
                <c:pt idx="5135">
                  <c:v>10836.15</c:v>
                </c:pt>
                <c:pt idx="5136">
                  <c:v>10841.210000000006</c:v>
                </c:pt>
                <c:pt idx="5137">
                  <c:v>10850.359999999979</c:v>
                </c:pt>
                <c:pt idx="5138">
                  <c:v>10895.859999999979</c:v>
                </c:pt>
                <c:pt idx="5139">
                  <c:v>10907.42</c:v>
                </c:pt>
                <c:pt idx="5140">
                  <c:v>10856.630000000006</c:v>
                </c:pt>
                <c:pt idx="5141">
                  <c:v>10927.07</c:v>
                </c:pt>
                <c:pt idx="5142">
                  <c:v>10973.55</c:v>
                </c:pt>
                <c:pt idx="5143">
                  <c:v>10969.99</c:v>
                </c:pt>
                <c:pt idx="5144">
                  <c:v>10897.52</c:v>
                </c:pt>
                <c:pt idx="5145">
                  <c:v>10927.07</c:v>
                </c:pt>
                <c:pt idx="5146">
                  <c:v>10997.349999999988</c:v>
                </c:pt>
                <c:pt idx="5147">
                  <c:v>11005.97</c:v>
                </c:pt>
                <c:pt idx="5148">
                  <c:v>11019.42</c:v>
                </c:pt>
                <c:pt idx="5149">
                  <c:v>11123.11</c:v>
                </c:pt>
                <c:pt idx="5150">
                  <c:v>11144.57</c:v>
                </c:pt>
                <c:pt idx="5151">
                  <c:v>11018.66</c:v>
                </c:pt>
                <c:pt idx="5152">
                  <c:v>11092.05</c:v>
                </c:pt>
                <c:pt idx="5153">
                  <c:v>11117.06</c:v>
                </c:pt>
                <c:pt idx="5154">
                  <c:v>11124.92</c:v>
                </c:pt>
                <c:pt idx="5155">
                  <c:v>11134.29</c:v>
                </c:pt>
                <c:pt idx="5156">
                  <c:v>11204.28</c:v>
                </c:pt>
                <c:pt idx="5157">
                  <c:v>11205.03</c:v>
                </c:pt>
                <c:pt idx="5158">
                  <c:v>10991.99</c:v>
                </c:pt>
                <c:pt idx="5159">
                  <c:v>11045.27</c:v>
                </c:pt>
                <c:pt idx="5160">
                  <c:v>11167.32</c:v>
                </c:pt>
                <c:pt idx="5161">
                  <c:v>11008.61</c:v>
                </c:pt>
                <c:pt idx="5162">
                  <c:v>11151.83</c:v>
                </c:pt>
                <c:pt idx="5163">
                  <c:v>10926.77</c:v>
                </c:pt>
                <c:pt idx="5164">
                  <c:v>10868.12</c:v>
                </c:pt>
                <c:pt idx="5165">
                  <c:v>10520.32</c:v>
                </c:pt>
                <c:pt idx="5166">
                  <c:v>10380.43</c:v>
                </c:pt>
                <c:pt idx="5167">
                  <c:v>10785.14000000001</c:v>
                </c:pt>
                <c:pt idx="5168">
                  <c:v>10748.26</c:v>
                </c:pt>
                <c:pt idx="5169">
                  <c:v>10896.91</c:v>
                </c:pt>
                <c:pt idx="5170">
                  <c:v>10782.949999999988</c:v>
                </c:pt>
                <c:pt idx="5171">
                  <c:v>10620.16</c:v>
                </c:pt>
                <c:pt idx="5172">
                  <c:v>10625.83</c:v>
                </c:pt>
                <c:pt idx="5173">
                  <c:v>10510.949999999988</c:v>
                </c:pt>
                <c:pt idx="5174">
                  <c:v>10444.370000000001</c:v>
                </c:pt>
                <c:pt idx="5175">
                  <c:v>10068.01</c:v>
                </c:pt>
                <c:pt idx="5176">
                  <c:v>10193.39</c:v>
                </c:pt>
                <c:pt idx="5177">
                  <c:v>10066.57</c:v>
                </c:pt>
                <c:pt idx="5178">
                  <c:v>10043.75</c:v>
                </c:pt>
                <c:pt idx="5179">
                  <c:v>9974.4499999999862</c:v>
                </c:pt>
                <c:pt idx="5180">
                  <c:v>10258.99</c:v>
                </c:pt>
                <c:pt idx="5181">
                  <c:v>10136.629999999986</c:v>
                </c:pt>
                <c:pt idx="5182">
                  <c:v>10024.02</c:v>
                </c:pt>
                <c:pt idx="5183">
                  <c:v>10249.540000000006</c:v>
                </c:pt>
                <c:pt idx="5184">
                  <c:v>10255.280000000002</c:v>
                </c:pt>
                <c:pt idx="5185">
                  <c:v>9931.9699999999757</c:v>
                </c:pt>
                <c:pt idx="5186">
                  <c:v>9816.49</c:v>
                </c:pt>
                <c:pt idx="5187">
                  <c:v>9939.98</c:v>
                </c:pt>
                <c:pt idx="5188">
                  <c:v>9899.25</c:v>
                </c:pt>
                <c:pt idx="5189">
                  <c:v>10172.530000000002</c:v>
                </c:pt>
                <c:pt idx="5190">
                  <c:v>10211.07</c:v>
                </c:pt>
                <c:pt idx="5191">
                  <c:v>10190.89</c:v>
                </c:pt>
                <c:pt idx="5192">
                  <c:v>10404.77</c:v>
                </c:pt>
                <c:pt idx="5193">
                  <c:v>10409.459999999979</c:v>
                </c:pt>
                <c:pt idx="5194">
                  <c:v>10434.17</c:v>
                </c:pt>
                <c:pt idx="5195">
                  <c:v>10450.64000000001</c:v>
                </c:pt>
                <c:pt idx="5196">
                  <c:v>10442.41</c:v>
                </c:pt>
                <c:pt idx="5197">
                  <c:v>10293.52</c:v>
                </c:pt>
                <c:pt idx="5198">
                  <c:v>10298.44</c:v>
                </c:pt>
                <c:pt idx="5199">
                  <c:v>10152.799999999987</c:v>
                </c:pt>
                <c:pt idx="5200">
                  <c:v>10143.81</c:v>
                </c:pt>
                <c:pt idx="5201">
                  <c:v>10138.52</c:v>
                </c:pt>
                <c:pt idx="5202">
                  <c:v>9870.2999999999865</c:v>
                </c:pt>
                <c:pt idx="5203">
                  <c:v>9774.02</c:v>
                </c:pt>
                <c:pt idx="5204">
                  <c:v>9732.5300000000007</c:v>
                </c:pt>
                <c:pt idx="5205">
                  <c:v>9686.48</c:v>
                </c:pt>
                <c:pt idx="5206">
                  <c:v>9743.6200000000008</c:v>
                </c:pt>
                <c:pt idx="5207">
                  <c:v>10018.280000000002</c:v>
                </c:pt>
                <c:pt idx="5208">
                  <c:v>10138.99</c:v>
                </c:pt>
                <c:pt idx="5209">
                  <c:v>10198.030000000002</c:v>
                </c:pt>
                <c:pt idx="5210">
                  <c:v>10216.27</c:v>
                </c:pt>
                <c:pt idx="5211">
                  <c:v>10363.02</c:v>
                </c:pt>
                <c:pt idx="5212">
                  <c:v>10366.719999999987</c:v>
                </c:pt>
                <c:pt idx="5213">
                  <c:v>10359.31</c:v>
                </c:pt>
                <c:pt idx="5214">
                  <c:v>10097.9</c:v>
                </c:pt>
                <c:pt idx="5215">
                  <c:v>10154.43</c:v>
                </c:pt>
                <c:pt idx="5216">
                  <c:v>10229.959999999979</c:v>
                </c:pt>
                <c:pt idx="5217">
                  <c:v>10120.530000000002</c:v>
                </c:pt>
                <c:pt idx="5218">
                  <c:v>10322.299999999987</c:v>
                </c:pt>
                <c:pt idx="5219">
                  <c:v>10424.620000000004</c:v>
                </c:pt>
                <c:pt idx="5220">
                  <c:v>10525.43</c:v>
                </c:pt>
                <c:pt idx="5221">
                  <c:v>10537.69</c:v>
                </c:pt>
                <c:pt idx="5222">
                  <c:v>10497.88</c:v>
                </c:pt>
                <c:pt idx="5223">
                  <c:v>10467.16</c:v>
                </c:pt>
                <c:pt idx="5224">
                  <c:v>10465.94</c:v>
                </c:pt>
                <c:pt idx="5225">
                  <c:v>10674.38</c:v>
                </c:pt>
                <c:pt idx="5226">
                  <c:v>10636.38</c:v>
                </c:pt>
                <c:pt idx="5227">
                  <c:v>10680.43</c:v>
                </c:pt>
                <c:pt idx="5228">
                  <c:v>10674.98</c:v>
                </c:pt>
                <c:pt idx="5229">
                  <c:v>10653.56</c:v>
                </c:pt>
                <c:pt idx="5230">
                  <c:v>10698.75</c:v>
                </c:pt>
                <c:pt idx="5231">
                  <c:v>10644.25</c:v>
                </c:pt>
                <c:pt idx="5232">
                  <c:v>10378.83</c:v>
                </c:pt>
                <c:pt idx="5233">
                  <c:v>10319.950000000001</c:v>
                </c:pt>
                <c:pt idx="5234">
                  <c:v>10303.15</c:v>
                </c:pt>
                <c:pt idx="5235">
                  <c:v>10302.01</c:v>
                </c:pt>
                <c:pt idx="5236">
                  <c:v>10405.849999999988</c:v>
                </c:pt>
                <c:pt idx="5237">
                  <c:v>10415.540000000006</c:v>
                </c:pt>
                <c:pt idx="5238">
                  <c:v>10271.209999999986</c:v>
                </c:pt>
                <c:pt idx="5239">
                  <c:v>10213.620000000004</c:v>
                </c:pt>
                <c:pt idx="5240">
                  <c:v>10174.41</c:v>
                </c:pt>
                <c:pt idx="5241">
                  <c:v>10040.450000000001</c:v>
                </c:pt>
                <c:pt idx="5242">
                  <c:v>10060.06</c:v>
                </c:pt>
                <c:pt idx="5243">
                  <c:v>9985.81</c:v>
                </c:pt>
                <c:pt idx="5244">
                  <c:v>10150.65</c:v>
                </c:pt>
                <c:pt idx="5245">
                  <c:v>10009.73000000001</c:v>
                </c:pt>
                <c:pt idx="5246">
                  <c:v>10014.719999999987</c:v>
                </c:pt>
                <c:pt idx="5247">
                  <c:v>10269.469999999979</c:v>
                </c:pt>
                <c:pt idx="5248">
                  <c:v>10320.1</c:v>
                </c:pt>
                <c:pt idx="5249">
                  <c:v>10447.93</c:v>
                </c:pt>
                <c:pt idx="5250">
                  <c:v>10340.69</c:v>
                </c:pt>
                <c:pt idx="5251">
                  <c:v>10387.01</c:v>
                </c:pt>
                <c:pt idx="5252">
                  <c:v>10415.240000000013</c:v>
                </c:pt>
                <c:pt idx="5253">
                  <c:v>10462.77</c:v>
                </c:pt>
                <c:pt idx="5254">
                  <c:v>10544.130000000006</c:v>
                </c:pt>
                <c:pt idx="5255">
                  <c:v>10526.49</c:v>
                </c:pt>
                <c:pt idx="5256">
                  <c:v>10572.73000000001</c:v>
                </c:pt>
                <c:pt idx="5257">
                  <c:v>10594.83</c:v>
                </c:pt>
                <c:pt idx="5258">
                  <c:v>10607.849999999988</c:v>
                </c:pt>
                <c:pt idx="5259">
                  <c:v>10753.62</c:v>
                </c:pt>
                <c:pt idx="5260">
                  <c:v>10761.03</c:v>
                </c:pt>
                <c:pt idx="5261">
                  <c:v>10739.31</c:v>
                </c:pt>
                <c:pt idx="5262">
                  <c:v>10662.42</c:v>
                </c:pt>
                <c:pt idx="5263">
                  <c:v>10860.26</c:v>
                </c:pt>
                <c:pt idx="5264">
                  <c:v>10812.04</c:v>
                </c:pt>
                <c:pt idx="5265">
                  <c:v>10858.14000000001</c:v>
                </c:pt>
                <c:pt idx="5266">
                  <c:v>10835.28</c:v>
                </c:pt>
                <c:pt idx="5267">
                  <c:v>10788.05</c:v>
                </c:pt>
                <c:pt idx="5268">
                  <c:v>10829.68</c:v>
                </c:pt>
                <c:pt idx="5269">
                  <c:v>10751.27</c:v>
                </c:pt>
                <c:pt idx="5270">
                  <c:v>10944.720000000008</c:v>
                </c:pt>
                <c:pt idx="5271">
                  <c:v>10967.65</c:v>
                </c:pt>
                <c:pt idx="5272">
                  <c:v>10948.58</c:v>
                </c:pt>
                <c:pt idx="5273">
                  <c:v>11006.48</c:v>
                </c:pt>
                <c:pt idx="5274">
                  <c:v>11010.34</c:v>
                </c:pt>
                <c:pt idx="5275">
                  <c:v>11020.4</c:v>
                </c:pt>
                <c:pt idx="5276">
                  <c:v>11096.08</c:v>
                </c:pt>
                <c:pt idx="5277">
                  <c:v>11094.57</c:v>
                </c:pt>
                <c:pt idx="5278">
                  <c:v>11062.78</c:v>
                </c:pt>
                <c:pt idx="5279">
                  <c:v>11143.69</c:v>
                </c:pt>
                <c:pt idx="5280">
                  <c:v>10978.62</c:v>
                </c:pt>
                <c:pt idx="5281">
                  <c:v>11107.97</c:v>
                </c:pt>
                <c:pt idx="5282">
                  <c:v>11146.57</c:v>
                </c:pt>
                <c:pt idx="5283">
                  <c:v>11132.56</c:v>
                </c:pt>
                <c:pt idx="5284">
                  <c:v>11164.05</c:v>
                </c:pt>
                <c:pt idx="5285">
                  <c:v>11169.46</c:v>
                </c:pt>
                <c:pt idx="5286">
                  <c:v>11126.28</c:v>
                </c:pt>
                <c:pt idx="5287">
                  <c:v>11113.949999999988</c:v>
                </c:pt>
                <c:pt idx="5288">
                  <c:v>11118.49</c:v>
                </c:pt>
                <c:pt idx="5289">
                  <c:v>11124.62</c:v>
                </c:pt>
                <c:pt idx="5290">
                  <c:v>11188.720000000008</c:v>
                </c:pt>
                <c:pt idx="5291">
                  <c:v>11215.130000000006</c:v>
                </c:pt>
                <c:pt idx="5292">
                  <c:v>11434.84</c:v>
                </c:pt>
                <c:pt idx="5293">
                  <c:v>11444.08</c:v>
                </c:pt>
                <c:pt idx="5294">
                  <c:v>11406.84</c:v>
                </c:pt>
                <c:pt idx="5295">
                  <c:v>11346.75</c:v>
                </c:pt>
                <c:pt idx="5296">
                  <c:v>11357.04</c:v>
                </c:pt>
                <c:pt idx="5297">
                  <c:v>11283.1</c:v>
                </c:pt>
                <c:pt idx="5298">
                  <c:v>11192.58</c:v>
                </c:pt>
                <c:pt idx="5299">
                  <c:v>11201.97</c:v>
                </c:pt>
                <c:pt idx="5300">
                  <c:v>11023.5</c:v>
                </c:pt>
                <c:pt idx="5301">
                  <c:v>11007.88</c:v>
                </c:pt>
                <c:pt idx="5302">
                  <c:v>11181.23000000001</c:v>
                </c:pt>
                <c:pt idx="5303">
                  <c:v>11203.55</c:v>
                </c:pt>
                <c:pt idx="5304">
                  <c:v>11178.58</c:v>
                </c:pt>
                <c:pt idx="5305">
                  <c:v>11036.369999999979</c:v>
                </c:pt>
                <c:pt idx="5306">
                  <c:v>11187.28</c:v>
                </c:pt>
                <c:pt idx="5307">
                  <c:v>11092</c:v>
                </c:pt>
                <c:pt idx="5308">
                  <c:v>11052.49</c:v>
                </c:pt>
                <c:pt idx="5309">
                  <c:v>11006.02</c:v>
                </c:pt>
                <c:pt idx="5310">
                  <c:v>11255.78</c:v>
                </c:pt>
                <c:pt idx="5311">
                  <c:v>11362.41</c:v>
                </c:pt>
                <c:pt idx="5312">
                  <c:v>11382.09</c:v>
                </c:pt>
                <c:pt idx="5313">
                  <c:v>11362.19</c:v>
                </c:pt>
                <c:pt idx="5314">
                  <c:v>11359.16</c:v>
                </c:pt>
                <c:pt idx="5315">
                  <c:v>11372.48</c:v>
                </c:pt>
                <c:pt idx="5316">
                  <c:v>11370.06</c:v>
                </c:pt>
                <c:pt idx="5317">
                  <c:v>11410.32</c:v>
                </c:pt>
                <c:pt idx="5318">
                  <c:v>11428.56</c:v>
                </c:pt>
                <c:pt idx="5319">
                  <c:v>11476.54</c:v>
                </c:pt>
                <c:pt idx="5320">
                  <c:v>11457.47</c:v>
                </c:pt>
                <c:pt idx="5321">
                  <c:v>11499.25</c:v>
                </c:pt>
                <c:pt idx="5322">
                  <c:v>11491.91</c:v>
                </c:pt>
                <c:pt idx="5323">
                  <c:v>11478.130000000006</c:v>
                </c:pt>
                <c:pt idx="5324">
                  <c:v>11533.16</c:v>
                </c:pt>
                <c:pt idx="5325">
                  <c:v>11559.49</c:v>
                </c:pt>
                <c:pt idx="5326">
                  <c:v>11573.49</c:v>
                </c:pt>
                <c:pt idx="5327">
                  <c:v>11555.03</c:v>
                </c:pt>
                <c:pt idx="5328">
                  <c:v>11575.54</c:v>
                </c:pt>
                <c:pt idx="5329">
                  <c:v>11585.38</c:v>
                </c:pt>
                <c:pt idx="5330">
                  <c:v>11569.710000000006</c:v>
                </c:pt>
                <c:pt idx="5331">
                  <c:v>11577.51</c:v>
                </c:pt>
                <c:pt idx="5332">
                  <c:v>11670.75</c:v>
                </c:pt>
                <c:pt idx="5333">
                  <c:v>11691.18</c:v>
                </c:pt>
                <c:pt idx="5334">
                  <c:v>11722.89</c:v>
                </c:pt>
                <c:pt idx="5335">
                  <c:v>11697.31</c:v>
                </c:pt>
                <c:pt idx="5336">
                  <c:v>11674.76</c:v>
                </c:pt>
                <c:pt idx="5337">
                  <c:v>11637.449999999988</c:v>
                </c:pt>
                <c:pt idx="5338">
                  <c:v>11671.88</c:v>
                </c:pt>
                <c:pt idx="5339">
                  <c:v>11755.44</c:v>
                </c:pt>
                <c:pt idx="5340">
                  <c:v>11731.9</c:v>
                </c:pt>
                <c:pt idx="5341">
                  <c:v>11787.38</c:v>
                </c:pt>
                <c:pt idx="5342">
                  <c:v>11837.93</c:v>
                </c:pt>
                <c:pt idx="5343">
                  <c:v>11825.29</c:v>
                </c:pt>
                <c:pt idx="5344">
                  <c:v>11822.8</c:v>
                </c:pt>
                <c:pt idx="5345">
                  <c:v>11871.84</c:v>
                </c:pt>
                <c:pt idx="5346">
                  <c:v>11980.52</c:v>
                </c:pt>
                <c:pt idx="5347">
                  <c:v>11977.19</c:v>
                </c:pt>
                <c:pt idx="5348">
                  <c:v>11985.44</c:v>
                </c:pt>
                <c:pt idx="5349">
                  <c:v>11989.83</c:v>
                </c:pt>
                <c:pt idx="5350">
                  <c:v>11823.7</c:v>
                </c:pt>
                <c:pt idx="5351">
                  <c:v>11891.93</c:v>
                </c:pt>
                <c:pt idx="5352">
                  <c:v>12040.16</c:v>
                </c:pt>
                <c:pt idx="5353">
                  <c:v>12041.97</c:v>
                </c:pt>
                <c:pt idx="5354">
                  <c:v>12062.26</c:v>
                </c:pt>
                <c:pt idx="5355">
                  <c:v>12092.15</c:v>
                </c:pt>
                <c:pt idx="5356">
                  <c:v>12161.630000000006</c:v>
                </c:pt>
                <c:pt idx="5357">
                  <c:v>12233.15</c:v>
                </c:pt>
                <c:pt idx="5358">
                  <c:v>12239.89</c:v>
                </c:pt>
                <c:pt idx="5359">
                  <c:v>12229.29</c:v>
                </c:pt>
                <c:pt idx="5360">
                  <c:v>12273.26</c:v>
                </c:pt>
                <c:pt idx="5361">
                  <c:v>12268.19</c:v>
                </c:pt>
                <c:pt idx="5362">
                  <c:v>12226.64000000001</c:v>
                </c:pt>
                <c:pt idx="5363">
                  <c:v>12288.17</c:v>
                </c:pt>
                <c:pt idx="5364">
                  <c:v>12318.14000000001</c:v>
                </c:pt>
                <c:pt idx="5365">
                  <c:v>12391.25</c:v>
                </c:pt>
                <c:pt idx="5366">
                  <c:v>12212.79</c:v>
                </c:pt>
                <c:pt idx="5367">
                  <c:v>12105.78</c:v>
                </c:pt>
                <c:pt idx="5368">
                  <c:v>12068.5</c:v>
                </c:pt>
                <c:pt idx="5369">
                  <c:v>12130.449999999988</c:v>
                </c:pt>
                <c:pt idx="5370">
                  <c:v>12226.34</c:v>
                </c:pt>
                <c:pt idx="5371">
                  <c:v>12058.02</c:v>
                </c:pt>
                <c:pt idx="5372">
                  <c:v>12066.8</c:v>
                </c:pt>
                <c:pt idx="5373">
                  <c:v>12258.2</c:v>
                </c:pt>
                <c:pt idx="5374">
                  <c:v>12169.88</c:v>
                </c:pt>
                <c:pt idx="5375">
                  <c:v>12090.03</c:v>
                </c:pt>
                <c:pt idx="5376">
                  <c:v>12214.38</c:v>
                </c:pt>
                <c:pt idx="5377">
                  <c:v>12213.09</c:v>
                </c:pt>
                <c:pt idx="5378">
                  <c:v>11984.61</c:v>
                </c:pt>
                <c:pt idx="5379">
                  <c:v>12044.4</c:v>
                </c:pt>
                <c:pt idx="5380">
                  <c:v>11993.16</c:v>
                </c:pt>
                <c:pt idx="5381">
                  <c:v>11855.42</c:v>
                </c:pt>
                <c:pt idx="5382">
                  <c:v>11613.3</c:v>
                </c:pt>
                <c:pt idx="5383">
                  <c:v>11774.59</c:v>
                </c:pt>
                <c:pt idx="5384">
                  <c:v>11858.52</c:v>
                </c:pt>
                <c:pt idx="5385">
                  <c:v>12036.53</c:v>
                </c:pt>
                <c:pt idx="5386">
                  <c:v>12018.630000000006</c:v>
                </c:pt>
                <c:pt idx="5387">
                  <c:v>12086.02</c:v>
                </c:pt>
                <c:pt idx="5388">
                  <c:v>12170.56</c:v>
                </c:pt>
                <c:pt idx="5389">
                  <c:v>12220.59</c:v>
                </c:pt>
                <c:pt idx="5390">
                  <c:v>12197.88</c:v>
                </c:pt>
                <c:pt idx="5391">
                  <c:v>12279.01</c:v>
                </c:pt>
                <c:pt idx="5392">
                  <c:v>12350.61</c:v>
                </c:pt>
                <c:pt idx="5393">
                  <c:v>12319.73000000001</c:v>
                </c:pt>
                <c:pt idx="5394">
                  <c:v>12376.720000000008</c:v>
                </c:pt>
                <c:pt idx="5395">
                  <c:v>12400.03</c:v>
                </c:pt>
                <c:pt idx="5396">
                  <c:v>12393.9</c:v>
                </c:pt>
                <c:pt idx="5397">
                  <c:v>12426.75</c:v>
                </c:pt>
                <c:pt idx="5398">
                  <c:v>12409.49</c:v>
                </c:pt>
                <c:pt idx="5399">
                  <c:v>12380.05</c:v>
                </c:pt>
                <c:pt idx="5400">
                  <c:v>12381.11</c:v>
                </c:pt>
                <c:pt idx="5401">
                  <c:v>12263.58</c:v>
                </c:pt>
                <c:pt idx="5402">
                  <c:v>12270.99</c:v>
                </c:pt>
                <c:pt idx="5403">
                  <c:v>12285.15</c:v>
                </c:pt>
                <c:pt idx="5404">
                  <c:v>12341.83</c:v>
                </c:pt>
                <c:pt idx="5405">
                  <c:v>12201.59</c:v>
                </c:pt>
                <c:pt idx="5406">
                  <c:v>12266.75</c:v>
                </c:pt>
                <c:pt idx="5407">
                  <c:v>12453.54</c:v>
                </c:pt>
                <c:pt idx="5408">
                  <c:v>12505.99</c:v>
                </c:pt>
                <c:pt idx="5409">
                  <c:v>12479.88</c:v>
                </c:pt>
                <c:pt idx="5410">
                  <c:v>12595.369999999979</c:v>
                </c:pt>
                <c:pt idx="5411">
                  <c:v>12690.96</c:v>
                </c:pt>
                <c:pt idx="5412">
                  <c:v>12763.31</c:v>
                </c:pt>
                <c:pt idx="5413">
                  <c:v>12810.54</c:v>
                </c:pt>
                <c:pt idx="5414">
                  <c:v>12807.359999999979</c:v>
                </c:pt>
                <c:pt idx="5415">
                  <c:v>12807.51</c:v>
                </c:pt>
                <c:pt idx="5416">
                  <c:v>12723.58</c:v>
                </c:pt>
                <c:pt idx="5417">
                  <c:v>12584.17</c:v>
                </c:pt>
                <c:pt idx="5418">
                  <c:v>12638.740000000013</c:v>
                </c:pt>
                <c:pt idx="5419">
                  <c:v>12684.68</c:v>
                </c:pt>
                <c:pt idx="5420">
                  <c:v>12760.359999999979</c:v>
                </c:pt>
                <c:pt idx="5421">
                  <c:v>12630.03</c:v>
                </c:pt>
                <c:pt idx="5422">
                  <c:v>12695.92</c:v>
                </c:pt>
                <c:pt idx="5423">
                  <c:v>12595.75</c:v>
                </c:pt>
                <c:pt idx="5424">
                  <c:v>12548.369999999979</c:v>
                </c:pt>
                <c:pt idx="5425">
                  <c:v>12479.58</c:v>
                </c:pt>
                <c:pt idx="5426">
                  <c:v>12560.18</c:v>
                </c:pt>
                <c:pt idx="5427">
                  <c:v>12605.32</c:v>
                </c:pt>
                <c:pt idx="5428">
                  <c:v>12512.04</c:v>
                </c:pt>
                <c:pt idx="5429">
                  <c:v>12381.26</c:v>
                </c:pt>
                <c:pt idx="5430">
                  <c:v>12356.210000000006</c:v>
                </c:pt>
                <c:pt idx="5431">
                  <c:v>12394.66</c:v>
                </c:pt>
                <c:pt idx="5432">
                  <c:v>12402.76</c:v>
                </c:pt>
                <c:pt idx="5433">
                  <c:v>12441.58</c:v>
                </c:pt>
                <c:pt idx="5434" formatCode="General">
                  <c:v>#N/A</c:v>
                </c:pt>
                <c:pt idx="5435">
                  <c:v>12569.79</c:v>
                </c:pt>
                <c:pt idx="5436">
                  <c:v>12290.14000000001</c:v>
                </c:pt>
                <c:pt idx="5437">
                  <c:v>12248.55</c:v>
                </c:pt>
                <c:pt idx="5438">
                  <c:v>12151.26</c:v>
                </c:pt>
                <c:pt idx="5439">
                  <c:v>12089.96</c:v>
                </c:pt>
                <c:pt idx="5440">
                  <c:v>12070.81</c:v>
                </c:pt>
                <c:pt idx="5441">
                  <c:v>12048.94</c:v>
                </c:pt>
                <c:pt idx="5442">
                  <c:v>12124.359999999979</c:v>
                </c:pt>
                <c:pt idx="5443">
                  <c:v>11951.91</c:v>
                </c:pt>
                <c:pt idx="5444">
                  <c:v>11952.97</c:v>
                </c:pt>
                <c:pt idx="5445">
                  <c:v>12076.11</c:v>
                </c:pt>
                <c:pt idx="5446">
                  <c:v>11897.27</c:v>
                </c:pt>
                <c:pt idx="5447">
                  <c:v>11961.52</c:v>
                </c:pt>
                <c:pt idx="5448">
                  <c:v>12004.359999999979</c:v>
                </c:pt>
                <c:pt idx="5449">
                  <c:v>12080.38</c:v>
                </c:pt>
                <c:pt idx="5450">
                  <c:v>12190.01</c:v>
                </c:pt>
                <c:pt idx="5451">
                  <c:v>12109.67</c:v>
                </c:pt>
                <c:pt idx="5452">
                  <c:v>12050</c:v>
                </c:pt>
                <c:pt idx="5453">
                  <c:v>11934.58</c:v>
                </c:pt>
                <c:pt idx="5454">
                  <c:v>12043.56</c:v>
                </c:pt>
                <c:pt idx="5455">
                  <c:v>12188.69</c:v>
                </c:pt>
                <c:pt idx="5456">
                  <c:v>12261.42</c:v>
                </c:pt>
                <c:pt idx="5457">
                  <c:v>12414.34</c:v>
                </c:pt>
                <c:pt idx="5458">
                  <c:v>12582.77</c:v>
                </c:pt>
                <c:pt idx="5459" formatCode="General">
                  <c:v>#N/A</c:v>
                </c:pt>
                <c:pt idx="5460">
                  <c:v>12569.869999999979</c:v>
                </c:pt>
                <c:pt idx="5461">
                  <c:v>12626.02</c:v>
                </c:pt>
                <c:pt idx="5462">
                  <c:v>12719.49</c:v>
                </c:pt>
                <c:pt idx="5463">
                  <c:v>12657.2</c:v>
                </c:pt>
                <c:pt idx="5464">
                  <c:v>12505.76</c:v>
                </c:pt>
                <c:pt idx="5465">
                  <c:v>12446.88</c:v>
                </c:pt>
                <c:pt idx="5466">
                  <c:v>12491.61</c:v>
                </c:pt>
                <c:pt idx="5467">
                  <c:v>12437.12</c:v>
                </c:pt>
                <c:pt idx="5468">
                  <c:v>12479.73000000001</c:v>
                </c:pt>
                <c:pt idx="5469">
                  <c:v>12385.16</c:v>
                </c:pt>
                <c:pt idx="5470">
                  <c:v>12587.42</c:v>
                </c:pt>
                <c:pt idx="5471">
                  <c:v>12571.91</c:v>
                </c:pt>
                <c:pt idx="5472">
                  <c:v>12724.41</c:v>
                </c:pt>
                <c:pt idx="5473">
                  <c:v>12681.16</c:v>
                </c:pt>
                <c:pt idx="5474">
                  <c:v>12592.8</c:v>
                </c:pt>
                <c:pt idx="5475">
                  <c:v>12501.3</c:v>
                </c:pt>
                <c:pt idx="5476">
                  <c:v>12302.55</c:v>
                </c:pt>
                <c:pt idx="5477">
                  <c:v>12240.11</c:v>
                </c:pt>
                <c:pt idx="5478">
                  <c:v>12143.240000000013</c:v>
                </c:pt>
                <c:pt idx="5479">
                  <c:v>12132.49</c:v>
                </c:pt>
                <c:pt idx="5480">
                  <c:v>11866.62</c:v>
                </c:pt>
                <c:pt idx="5481">
                  <c:v>11896.44</c:v>
                </c:pt>
                <c:pt idx="5482">
                  <c:v>11383.68</c:v>
                </c:pt>
                <c:pt idx="5483">
                  <c:v>11444.61</c:v>
                </c:pt>
                <c:pt idx="5484">
                  <c:v>10809.849999999988</c:v>
                </c:pt>
                <c:pt idx="5485">
                  <c:v>11239.77</c:v>
                </c:pt>
                <c:pt idx="5486">
                  <c:v>10719.94</c:v>
                </c:pt>
                <c:pt idx="5487">
                  <c:v>11143.31</c:v>
                </c:pt>
                <c:pt idx="5488">
                  <c:v>11269.02</c:v>
                </c:pt>
                <c:pt idx="5489">
                  <c:v>11482.9</c:v>
                </c:pt>
                <c:pt idx="5490">
                  <c:v>11405.93</c:v>
                </c:pt>
                <c:pt idx="5491">
                  <c:v>11410.210000000006</c:v>
                </c:pt>
                <c:pt idx="5492">
                  <c:v>10990.58</c:v>
                </c:pt>
                <c:pt idx="5493">
                  <c:v>10817.65</c:v>
                </c:pt>
                <c:pt idx="5494">
                  <c:v>10854.65</c:v>
                </c:pt>
                <c:pt idx="5495">
                  <c:v>11176.76</c:v>
                </c:pt>
                <c:pt idx="5496">
                  <c:v>11320.710000000006</c:v>
                </c:pt>
                <c:pt idx="5497">
                  <c:v>11149.82</c:v>
                </c:pt>
                <c:pt idx="5498">
                  <c:v>11284.54</c:v>
                </c:pt>
                <c:pt idx="5499">
                  <c:v>11539.25</c:v>
                </c:pt>
                <c:pt idx="5500">
                  <c:v>11559.949999999988</c:v>
                </c:pt>
                <c:pt idx="5501">
                  <c:v>11613.53</c:v>
                </c:pt>
                <c:pt idx="5502">
                  <c:v>11493.57</c:v>
                </c:pt>
                <c:pt idx="5503">
                  <c:v>11240.26</c:v>
                </c:pt>
                <c:pt idx="5504" formatCode="General">
                  <c:v>#N/A</c:v>
                </c:pt>
                <c:pt idx="5505">
                  <c:v>11139.3</c:v>
                </c:pt>
                <c:pt idx="5506">
                  <c:v>11414.859999999979</c:v>
                </c:pt>
                <c:pt idx="5507">
                  <c:v>11295.81</c:v>
                </c:pt>
                <c:pt idx="5508">
                  <c:v>10992.130000000006</c:v>
                </c:pt>
                <c:pt idx="5509">
                  <c:v>11061.12</c:v>
                </c:pt>
                <c:pt idx="5510">
                  <c:v>11105.849999999988</c:v>
                </c:pt>
                <c:pt idx="5511">
                  <c:v>11246.73000000001</c:v>
                </c:pt>
                <c:pt idx="5512">
                  <c:v>11433.18</c:v>
                </c:pt>
                <c:pt idx="5513">
                  <c:v>11509.09</c:v>
                </c:pt>
                <c:pt idx="5514">
                  <c:v>11401.01</c:v>
                </c:pt>
                <c:pt idx="5515">
                  <c:v>11408.66</c:v>
                </c:pt>
                <c:pt idx="5516">
                  <c:v>11124.84</c:v>
                </c:pt>
                <c:pt idx="5517">
                  <c:v>10733.83</c:v>
                </c:pt>
                <c:pt idx="5518">
                  <c:v>10771.48</c:v>
                </c:pt>
                <c:pt idx="5519">
                  <c:v>11043.859999999979</c:v>
                </c:pt>
                <c:pt idx="5520">
                  <c:v>11190.69</c:v>
                </c:pt>
                <c:pt idx="5521">
                  <c:v>11010.9</c:v>
                </c:pt>
                <c:pt idx="5522">
                  <c:v>11153.98</c:v>
                </c:pt>
                <c:pt idx="5523">
                  <c:v>10913.38</c:v>
                </c:pt>
                <c:pt idx="5524">
                  <c:v>10655.3</c:v>
                </c:pt>
                <c:pt idx="5525">
                  <c:v>10808.710000000006</c:v>
                </c:pt>
                <c:pt idx="5526">
                  <c:v>10939.949999999988</c:v>
                </c:pt>
                <c:pt idx="5527">
                  <c:v>11123.33</c:v>
                </c:pt>
                <c:pt idx="5528">
                  <c:v>11103.12</c:v>
                </c:pt>
                <c:pt idx="5529">
                  <c:v>11433.18</c:v>
                </c:pt>
                <c:pt idx="5530">
                  <c:v>11416.3</c:v>
                </c:pt>
                <c:pt idx="5531">
                  <c:v>11518.849999999988</c:v>
                </c:pt>
                <c:pt idx="5532">
                  <c:v>11478.130000000006</c:v>
                </c:pt>
                <c:pt idx="5533">
                  <c:v>11644.49</c:v>
                </c:pt>
                <c:pt idx="5534">
                  <c:v>11397</c:v>
                </c:pt>
                <c:pt idx="5535">
                  <c:v>11577.05</c:v>
                </c:pt>
                <c:pt idx="5536">
                  <c:v>11504.62</c:v>
                </c:pt>
                <c:pt idx="5537">
                  <c:v>11541.78</c:v>
                </c:pt>
                <c:pt idx="5538">
                  <c:v>11808.79</c:v>
                </c:pt>
                <c:pt idx="5539">
                  <c:v>11913.62</c:v>
                </c:pt>
                <c:pt idx="5540">
                  <c:v>11706.62</c:v>
                </c:pt>
                <c:pt idx="5541">
                  <c:v>11869.04</c:v>
                </c:pt>
                <c:pt idx="5542">
                  <c:v>12208.55</c:v>
                </c:pt>
                <c:pt idx="5543">
                  <c:v>12231.11</c:v>
                </c:pt>
                <c:pt idx="5544">
                  <c:v>11955.01</c:v>
                </c:pt>
                <c:pt idx="5545">
                  <c:v>11657.96</c:v>
                </c:pt>
                <c:pt idx="5546">
                  <c:v>11836.04</c:v>
                </c:pt>
                <c:pt idx="5547">
                  <c:v>12044.47</c:v>
                </c:pt>
                <c:pt idx="5548">
                  <c:v>11983.240000000013</c:v>
                </c:pt>
                <c:pt idx="5549">
                  <c:v>12068.39</c:v>
                </c:pt>
                <c:pt idx="5550">
                  <c:v>12170.18</c:v>
                </c:pt>
                <c:pt idx="5551">
                  <c:v>11780.94</c:v>
                </c:pt>
                <c:pt idx="5552">
                  <c:v>11893.79</c:v>
                </c:pt>
                <c:pt idx="5553">
                  <c:v>12153.68</c:v>
                </c:pt>
                <c:pt idx="5554">
                  <c:v>12078.98</c:v>
                </c:pt>
                <c:pt idx="5555">
                  <c:v>12096.16</c:v>
                </c:pt>
                <c:pt idx="5556">
                  <c:v>11905.59</c:v>
                </c:pt>
                <c:pt idx="5557">
                  <c:v>11770.73000000001</c:v>
                </c:pt>
                <c:pt idx="5558">
                  <c:v>11796.16</c:v>
                </c:pt>
                <c:pt idx="5559">
                  <c:v>11547.31</c:v>
                </c:pt>
                <c:pt idx="5560">
                  <c:v>11493.720000000008</c:v>
                </c:pt>
                <c:pt idx="5561">
                  <c:v>11257.55</c:v>
                </c:pt>
                <c:pt idx="5562" formatCode="General">
                  <c:v>#N/A</c:v>
                </c:pt>
                <c:pt idx="5563">
                  <c:v>11231.78</c:v>
                </c:pt>
                <c:pt idx="5564">
                  <c:v>11523.01</c:v>
                </c:pt>
                <c:pt idx="5565">
                  <c:v>11555.630000000006</c:v>
                </c:pt>
                <c:pt idx="5566">
                  <c:v>12045.68</c:v>
                </c:pt>
                <c:pt idx="5567">
                  <c:v>12020.03</c:v>
                </c:pt>
                <c:pt idx="5568">
                  <c:v>12019.42</c:v>
                </c:pt>
                <c:pt idx="5569">
                  <c:v>12097.83</c:v>
                </c:pt>
                <c:pt idx="5570">
                  <c:v>12150.130000000006</c:v>
                </c:pt>
                <c:pt idx="5571">
                  <c:v>12196.369999999979</c:v>
                </c:pt>
                <c:pt idx="5572">
                  <c:v>11997.7</c:v>
                </c:pt>
                <c:pt idx="5573">
                  <c:v>12184.26</c:v>
                </c:pt>
                <c:pt idx="5574">
                  <c:v>12021.39</c:v>
                </c:pt>
                <c:pt idx="5575">
                  <c:v>11954.94</c:v>
                </c:pt>
                <c:pt idx="5576">
                  <c:v>11823.48</c:v>
                </c:pt>
                <c:pt idx="5577">
                  <c:v>11868.81</c:v>
                </c:pt>
                <c:pt idx="5578">
                  <c:v>11866.39</c:v>
                </c:pt>
                <c:pt idx="5579">
                  <c:v>11766.26</c:v>
                </c:pt>
                <c:pt idx="5580">
                  <c:v>12103.58</c:v>
                </c:pt>
                <c:pt idx="5581">
                  <c:v>12107.740000000013</c:v>
                </c:pt>
                <c:pt idx="5582">
                  <c:v>12169.65</c:v>
                </c:pt>
                <c:pt idx="5583">
                  <c:v>12294</c:v>
                </c:pt>
                <c:pt idx="5584" formatCode="General">
                  <c:v>#N/A</c:v>
                </c:pt>
                <c:pt idx="5585">
                  <c:v>12291.349999999988</c:v>
                </c:pt>
                <c:pt idx="5586">
                  <c:v>12151.41</c:v>
                </c:pt>
                <c:pt idx="5587">
                  <c:v>12287.04</c:v>
                </c:pt>
                <c:pt idx="5588">
                  <c:v>12217.56</c:v>
                </c:pt>
                <c:pt idx="5589" formatCode="General">
                  <c:v>#N/A</c:v>
                </c:pt>
                <c:pt idx="5590">
                  <c:v>12397.38</c:v>
                </c:pt>
                <c:pt idx="5591">
                  <c:v>12418.42</c:v>
                </c:pt>
                <c:pt idx="5592">
                  <c:v>12415.7</c:v>
                </c:pt>
                <c:pt idx="5593">
                  <c:v>12359.92</c:v>
                </c:pt>
                <c:pt idx="5594">
                  <c:v>12392.69</c:v>
                </c:pt>
                <c:pt idx="5595">
                  <c:v>12462.47</c:v>
                </c:pt>
                <c:pt idx="5596">
                  <c:v>12449.449999999988</c:v>
                </c:pt>
                <c:pt idx="5597">
                  <c:v>12471.02</c:v>
                </c:pt>
                <c:pt idx="5598">
                  <c:v>12422.06</c:v>
                </c:pt>
                <c:pt idx="5599" formatCode="General">
                  <c:v>#N/A</c:v>
                </c:pt>
                <c:pt idx="5600">
                  <c:v>12482.07</c:v>
                </c:pt>
                <c:pt idx="5601">
                  <c:v>12578.949999999988</c:v>
                </c:pt>
                <c:pt idx="5602">
                  <c:v>12623.98</c:v>
                </c:pt>
                <c:pt idx="5603">
                  <c:v>12720.48</c:v>
                </c:pt>
                <c:pt idx="5604">
                  <c:v>12708.82</c:v>
                </c:pt>
                <c:pt idx="5605">
                  <c:v>12675.75</c:v>
                </c:pt>
                <c:pt idx="5606">
                  <c:v>12756.96</c:v>
                </c:pt>
                <c:pt idx="5607">
                  <c:v>12734.630000000006</c:v>
                </c:pt>
                <c:pt idx="5608">
                  <c:v>12660.46</c:v>
                </c:pt>
                <c:pt idx="5609">
                  <c:v>12653.720000000008</c:v>
                </c:pt>
                <c:pt idx="5610">
                  <c:v>12632.91</c:v>
                </c:pt>
                <c:pt idx="5611">
                  <c:v>12716.46</c:v>
                </c:pt>
                <c:pt idx="5612">
                  <c:v>12705.41</c:v>
                </c:pt>
                <c:pt idx="5613">
                  <c:v>12862.23000000001</c:v>
                </c:pt>
                <c:pt idx="5614">
                  <c:v>12845.130000000006</c:v>
                </c:pt>
                <c:pt idx="5615">
                  <c:v>12878.2</c:v>
                </c:pt>
                <c:pt idx="5616">
                  <c:v>12883.949999999988</c:v>
                </c:pt>
                <c:pt idx="5617">
                  <c:v>12890.46</c:v>
                </c:pt>
                <c:pt idx="5618">
                  <c:v>12801.23000000001</c:v>
                </c:pt>
                <c:pt idx="5619">
                  <c:v>12874.04</c:v>
                </c:pt>
                <c:pt idx="5620">
                  <c:v>12878.28</c:v>
                </c:pt>
                <c:pt idx="5621">
                  <c:v>12780.949999999988</c:v>
                </c:pt>
                <c:pt idx="5622">
                  <c:v>12904.08</c:v>
                </c:pt>
                <c:pt idx="5623">
                  <c:v>12949.869999999979</c:v>
                </c:pt>
                <c:pt idx="5624" formatCode="General">
                  <c:v>#N/A</c:v>
                </c:pt>
                <c:pt idx="5625">
                  <c:v>12965.69</c:v>
                </c:pt>
                <c:pt idx="5626">
                  <c:v>12938.67</c:v>
                </c:pt>
                <c:pt idx="5627">
                  <c:v>12984.69</c:v>
                </c:pt>
                <c:pt idx="5628">
                  <c:v>12982.949999999988</c:v>
                </c:pt>
                <c:pt idx="5629">
                  <c:v>12981.51</c:v>
                </c:pt>
                <c:pt idx="5630">
                  <c:v>13005.12</c:v>
                </c:pt>
                <c:pt idx="5631">
                  <c:v>12952.07</c:v>
                </c:pt>
                <c:pt idx="5632">
                  <c:v>12980.3</c:v>
                </c:pt>
                <c:pt idx="5633">
                  <c:v>12977.57</c:v>
                </c:pt>
                <c:pt idx="5634">
                  <c:v>12962.81</c:v>
                </c:pt>
                <c:pt idx="5635">
                  <c:v>12759.15</c:v>
                </c:pt>
                <c:pt idx="5636">
                  <c:v>12837.33</c:v>
                </c:pt>
                <c:pt idx="5637">
                  <c:v>12907.94</c:v>
                </c:pt>
                <c:pt idx="5638">
                  <c:v>12922.02</c:v>
                </c:pt>
                <c:pt idx="5639">
                  <c:v>12959.710000000006</c:v>
                </c:pt>
                <c:pt idx="5640">
                  <c:v>13177.68</c:v>
                </c:pt>
                <c:pt idx="5641">
                  <c:v>13194.1</c:v>
                </c:pt>
                <c:pt idx="5642">
                  <c:v>13252.76</c:v>
                </c:pt>
                <c:pt idx="5643">
                  <c:v>13232.62</c:v>
                </c:pt>
                <c:pt idx="5644">
                  <c:v>13239.130000000006</c:v>
                </c:pt>
                <c:pt idx="5645">
                  <c:v>13170.19</c:v>
                </c:pt>
                <c:pt idx="5646">
                  <c:v>13124.62</c:v>
                </c:pt>
                <c:pt idx="5647">
                  <c:v>13046.14000000001</c:v>
                </c:pt>
                <c:pt idx="5648">
                  <c:v>13080.73000000001</c:v>
                </c:pt>
                <c:pt idx="5649">
                  <c:v>13241.630000000006</c:v>
                </c:pt>
                <c:pt idx="5650">
                  <c:v>13197.73000000001</c:v>
                </c:pt>
                <c:pt idx="5651">
                  <c:v>13126.210000000006</c:v>
                </c:pt>
                <c:pt idx="5652">
                  <c:v>13145.82</c:v>
                </c:pt>
                <c:pt idx="5653">
                  <c:v>13212.04</c:v>
                </c:pt>
                <c:pt idx="5654">
                  <c:v>13264.49</c:v>
                </c:pt>
                <c:pt idx="5655">
                  <c:v>13199.55</c:v>
                </c:pt>
                <c:pt idx="5656">
                  <c:v>13074.75</c:v>
                </c:pt>
                <c:pt idx="5657">
                  <c:v>13060.14000000001</c:v>
                </c:pt>
                <c:pt idx="5658" formatCode="General">
                  <c:v>#N/A</c:v>
                </c:pt>
                <c:pt idx="5659">
                  <c:v>12929.59</c:v>
                </c:pt>
                <c:pt idx="5660">
                  <c:v>12715.93</c:v>
                </c:pt>
                <c:pt idx="5661">
                  <c:v>12805.39</c:v>
                </c:pt>
                <c:pt idx="5662">
                  <c:v>12986.58</c:v>
                </c:pt>
                <c:pt idx="5663">
                  <c:v>12849.59</c:v>
                </c:pt>
                <c:pt idx="5664">
                  <c:v>12921.41</c:v>
                </c:pt>
                <c:pt idx="5665">
                  <c:v>13115.54</c:v>
                </c:pt>
                <c:pt idx="5666">
                  <c:v>13032.75</c:v>
                </c:pt>
                <c:pt idx="5667">
                  <c:v>12964.1</c:v>
                </c:pt>
                <c:pt idx="5668">
                  <c:v>13029.26</c:v>
                </c:pt>
                <c:pt idx="5669">
                  <c:v>12927.17</c:v>
                </c:pt>
                <c:pt idx="5670">
                  <c:v>13001.56</c:v>
                </c:pt>
                <c:pt idx="5671">
                  <c:v>13090.720000000008</c:v>
                </c:pt>
                <c:pt idx="5672">
                  <c:v>13204.62</c:v>
                </c:pt>
                <c:pt idx="5673">
                  <c:v>13228.31</c:v>
                </c:pt>
                <c:pt idx="5674">
                  <c:v>13213.630000000006</c:v>
                </c:pt>
                <c:pt idx="5675">
                  <c:v>13279.32</c:v>
                </c:pt>
                <c:pt idx="5676">
                  <c:v>13268.57</c:v>
                </c:pt>
                <c:pt idx="5677">
                  <c:v>13206.59</c:v>
                </c:pt>
                <c:pt idx="5678">
                  <c:v>13038.27</c:v>
                </c:pt>
                <c:pt idx="5679">
                  <c:v>13008.53</c:v>
                </c:pt>
                <c:pt idx="5680">
                  <c:v>12932.09</c:v>
                </c:pt>
                <c:pt idx="5681">
                  <c:v>12835.06</c:v>
                </c:pt>
                <c:pt idx="5682">
                  <c:v>12855.04</c:v>
                </c:pt>
                <c:pt idx="5683">
                  <c:v>12820.6</c:v>
                </c:pt>
                <c:pt idx="5684">
                  <c:v>12695.349999999988</c:v>
                </c:pt>
                <c:pt idx="5685">
                  <c:v>12632</c:v>
                </c:pt>
                <c:pt idx="5686">
                  <c:v>12598.55</c:v>
                </c:pt>
                <c:pt idx="5687">
                  <c:v>12442.49</c:v>
                </c:pt>
                <c:pt idx="5688">
                  <c:v>12369.38</c:v>
                </c:pt>
                <c:pt idx="5689">
                  <c:v>12504.48</c:v>
                </c:pt>
                <c:pt idx="5690">
                  <c:v>12502.81</c:v>
                </c:pt>
                <c:pt idx="5691">
                  <c:v>12496.15</c:v>
                </c:pt>
                <c:pt idx="5692">
                  <c:v>12529.75</c:v>
                </c:pt>
                <c:pt idx="5693">
                  <c:v>12454.83</c:v>
                </c:pt>
                <c:pt idx="5694" formatCode="General">
                  <c:v>#N/A</c:v>
                </c:pt>
                <c:pt idx="5695">
                  <c:v>12580.69</c:v>
                </c:pt>
                <c:pt idx="5696">
                  <c:v>12419.859999999979</c:v>
                </c:pt>
                <c:pt idx="5697">
                  <c:v>12393.449999999988</c:v>
                </c:pt>
                <c:pt idx="5698">
                  <c:v>12118.57</c:v>
                </c:pt>
                <c:pt idx="5699">
                  <c:v>12101.46</c:v>
                </c:pt>
                <c:pt idx="5700">
                  <c:v>12127.949999999988</c:v>
                </c:pt>
                <c:pt idx="5701">
                  <c:v>12414.79</c:v>
                </c:pt>
                <c:pt idx="5702">
                  <c:v>12460.96</c:v>
                </c:pt>
                <c:pt idx="5703">
                  <c:v>12554.2</c:v>
                </c:pt>
                <c:pt idx="5704">
                  <c:v>12411.23000000001</c:v>
                </c:pt>
                <c:pt idx="5705">
                  <c:v>12573.8</c:v>
                </c:pt>
                <c:pt idx="5706">
                  <c:v>12496.38</c:v>
                </c:pt>
                <c:pt idx="5707">
                  <c:v>12651.91</c:v>
                </c:pt>
                <c:pt idx="5708">
                  <c:v>12767.17</c:v>
                </c:pt>
                <c:pt idx="5709">
                  <c:v>12741.82</c:v>
                </c:pt>
                <c:pt idx="5710">
                  <c:v>12837.33</c:v>
                </c:pt>
                <c:pt idx="5711">
                  <c:v>12824.39</c:v>
                </c:pt>
                <c:pt idx="5712">
                  <c:v>12573.57</c:v>
                </c:pt>
                <c:pt idx="5713">
                  <c:v>12640.78</c:v>
                </c:pt>
                <c:pt idx="5714">
                  <c:v>12502.66</c:v>
                </c:pt>
                <c:pt idx="5715">
                  <c:v>12534.67</c:v>
                </c:pt>
                <c:pt idx="5716">
                  <c:v>12627.01</c:v>
                </c:pt>
                <c:pt idx="5717">
                  <c:v>12602.26</c:v>
                </c:pt>
                <c:pt idx="5718">
                  <c:v>12880.09</c:v>
                </c:pt>
                <c:pt idx="5719">
                  <c:v>12871.39</c:v>
                </c:pt>
                <c:pt idx="5720">
                  <c:v>12943.82</c:v>
                </c:pt>
                <c:pt idx="5721" formatCode="General">
                  <c:v>#N/A</c:v>
                </c:pt>
                <c:pt idx="5722">
                  <c:v>12896.67</c:v>
                </c:pt>
                <c:pt idx="5723">
                  <c:v>12772.47</c:v>
                </c:pt>
                <c:pt idx="5724">
                  <c:v>12736.29</c:v>
                </c:pt>
                <c:pt idx="5725">
                  <c:v>12653.12</c:v>
                </c:pt>
                <c:pt idx="5726">
                  <c:v>12604.53</c:v>
                </c:pt>
                <c:pt idx="5727">
                  <c:v>12573.27</c:v>
                </c:pt>
                <c:pt idx="5728">
                  <c:v>12777.09</c:v>
                </c:pt>
                <c:pt idx="5729">
                  <c:v>12727.210000000006</c:v>
                </c:pt>
                <c:pt idx="5730">
                  <c:v>12805.54</c:v>
                </c:pt>
                <c:pt idx="5731">
                  <c:v>12908.7</c:v>
                </c:pt>
                <c:pt idx="5732">
                  <c:v>12943.359999999979</c:v>
                </c:pt>
                <c:pt idx="5733">
                  <c:v>12822.57</c:v>
                </c:pt>
                <c:pt idx="5734">
                  <c:v>12721.46</c:v>
                </c:pt>
                <c:pt idx="5735">
                  <c:v>12617.32</c:v>
                </c:pt>
                <c:pt idx="5736">
                  <c:v>12676.05</c:v>
                </c:pt>
                <c:pt idx="5737">
                  <c:v>12887.93</c:v>
                </c:pt>
                <c:pt idx="5738">
                  <c:v>13075.66</c:v>
                </c:pt>
                <c:pt idx="5739">
                  <c:v>13073.01</c:v>
                </c:pt>
                <c:pt idx="5740">
                  <c:v>13008.68</c:v>
                </c:pt>
                <c:pt idx="5741">
                  <c:v>12971.06</c:v>
                </c:pt>
                <c:pt idx="5742">
                  <c:v>12878.88</c:v>
                </c:pt>
                <c:pt idx="5743">
                  <c:v>13096.17</c:v>
                </c:pt>
                <c:pt idx="5744">
                  <c:v>13117.51</c:v>
                </c:pt>
                <c:pt idx="5745">
                  <c:v>13168.6</c:v>
                </c:pt>
                <c:pt idx="5746">
                  <c:v>13175.64000000001</c:v>
                </c:pt>
                <c:pt idx="5747">
                  <c:v>13165.19</c:v>
                </c:pt>
                <c:pt idx="5748">
                  <c:v>13207.949999999988</c:v>
                </c:pt>
                <c:pt idx="5749">
                  <c:v>13169.43</c:v>
                </c:pt>
                <c:pt idx="5750">
                  <c:v>13172.14000000001</c:v>
                </c:pt>
                <c:pt idx="5751">
                  <c:v>13164.78</c:v>
                </c:pt>
                <c:pt idx="5752">
                  <c:v>13250.11</c:v>
                </c:pt>
                <c:pt idx="5753">
                  <c:v>13275.2</c:v>
                </c:pt>
                <c:pt idx="5754">
                  <c:v>13271.64000000001</c:v>
                </c:pt>
                <c:pt idx="5755">
                  <c:v>13203.58</c:v>
                </c:pt>
                <c:pt idx="5756">
                  <c:v>13172.76</c:v>
                </c:pt>
                <c:pt idx="5757">
                  <c:v>13057.46</c:v>
                </c:pt>
                <c:pt idx="5758">
                  <c:v>13157.97</c:v>
                </c:pt>
                <c:pt idx="5759">
                  <c:v>13124.67</c:v>
                </c:pt>
                <c:pt idx="5760">
                  <c:v>13102.99</c:v>
                </c:pt>
                <c:pt idx="5761">
                  <c:v>13107.48</c:v>
                </c:pt>
                <c:pt idx="5762">
                  <c:v>13000.710000000006</c:v>
                </c:pt>
                <c:pt idx="5763">
                  <c:v>13090.84</c:v>
                </c:pt>
                <c:pt idx="5764" formatCode="General">
                  <c:v>#N/A</c:v>
                </c:pt>
                <c:pt idx="5765">
                  <c:v>13035.94</c:v>
                </c:pt>
                <c:pt idx="5766">
                  <c:v>13047.48</c:v>
                </c:pt>
                <c:pt idx="5767">
                  <c:v>13292</c:v>
                </c:pt>
                <c:pt idx="5768">
                  <c:v>13306.64000000001</c:v>
                </c:pt>
                <c:pt idx="5769">
                  <c:v>13254.29</c:v>
                </c:pt>
                <c:pt idx="5770">
                  <c:v>13323.359999999979</c:v>
                </c:pt>
                <c:pt idx="5771">
                  <c:v>13333.349999999988</c:v>
                </c:pt>
                <c:pt idx="5772">
                  <c:v>13539.859999999979</c:v>
                </c:pt>
                <c:pt idx="5773">
                  <c:v>13593.369999999979</c:v>
                </c:pt>
                <c:pt idx="5774">
                  <c:v>13553.1</c:v>
                </c:pt>
                <c:pt idx="5775">
                  <c:v>13564.64000000001</c:v>
                </c:pt>
                <c:pt idx="5776">
                  <c:v>13577.96</c:v>
                </c:pt>
                <c:pt idx="5777">
                  <c:v>13596.93</c:v>
                </c:pt>
                <c:pt idx="5778">
                  <c:v>13579.47</c:v>
                </c:pt>
                <c:pt idx="5779">
                  <c:v>13558.92</c:v>
                </c:pt>
                <c:pt idx="5780">
                  <c:v>13457.55</c:v>
                </c:pt>
                <c:pt idx="5781">
                  <c:v>13413.51</c:v>
                </c:pt>
                <c:pt idx="5782">
                  <c:v>13485.97</c:v>
                </c:pt>
                <c:pt idx="5783">
                  <c:v>13437.130000000006</c:v>
                </c:pt>
                <c:pt idx="5784">
                  <c:v>13515.11</c:v>
                </c:pt>
                <c:pt idx="5785">
                  <c:v>13482.359999999979</c:v>
                </c:pt>
                <c:pt idx="5786">
                  <c:v>13494.61</c:v>
                </c:pt>
                <c:pt idx="5787">
                  <c:v>13575.359999999979</c:v>
                </c:pt>
                <c:pt idx="5788">
                  <c:v>13610.15</c:v>
                </c:pt>
                <c:pt idx="5789">
                  <c:v>13583.65</c:v>
                </c:pt>
                <c:pt idx="5790">
                  <c:v>13473.53</c:v>
                </c:pt>
                <c:pt idx="5791">
                  <c:v>13344.97</c:v>
                </c:pt>
                <c:pt idx="5792">
                  <c:v>13326.39</c:v>
                </c:pt>
                <c:pt idx="5793">
                  <c:v>13328.849999999988</c:v>
                </c:pt>
                <c:pt idx="5794">
                  <c:v>13424.23000000001</c:v>
                </c:pt>
                <c:pt idx="5795">
                  <c:v>13551.78</c:v>
                </c:pt>
                <c:pt idx="5796">
                  <c:v>13557</c:v>
                </c:pt>
                <c:pt idx="5797">
                  <c:v>13548.94</c:v>
                </c:pt>
                <c:pt idx="5798">
                  <c:v>13343.51</c:v>
                </c:pt>
                <c:pt idx="5799">
                  <c:v>13345.89</c:v>
                </c:pt>
                <c:pt idx="5800">
                  <c:v>13102.53</c:v>
                </c:pt>
                <c:pt idx="5801">
                  <c:v>13077.34</c:v>
                </c:pt>
                <c:pt idx="5802">
                  <c:v>13103.68</c:v>
                </c:pt>
                <c:pt idx="5803">
                  <c:v>13107.210000000006</c:v>
                </c:pt>
                <c:pt idx="5804" formatCode="General">
                  <c:v>#N/A</c:v>
                </c:pt>
                <c:pt idx="5805" formatCode="General">
                  <c:v>#N/A</c:v>
                </c:pt>
                <c:pt idx="5806">
                  <c:v>13096.46</c:v>
                </c:pt>
                <c:pt idx="5807">
                  <c:v>13232.62</c:v>
                </c:pt>
                <c:pt idx="5808">
                  <c:v>13093.16</c:v>
                </c:pt>
                <c:pt idx="5809">
                  <c:v>13112.44</c:v>
                </c:pt>
                <c:pt idx="5810">
                  <c:v>13245.68</c:v>
                </c:pt>
                <c:pt idx="5811">
                  <c:v>12932.73000000001</c:v>
                </c:pt>
                <c:pt idx="5812">
                  <c:v>12811.32</c:v>
                </c:pt>
                <c:pt idx="5813">
                  <c:v>12815.39</c:v>
                </c:pt>
                <c:pt idx="5814">
                  <c:v>12815.08</c:v>
                </c:pt>
                <c:pt idx="5815">
                  <c:v>12756.18</c:v>
                </c:pt>
                <c:pt idx="5816">
                  <c:v>12570.949999999988</c:v>
                </c:pt>
                <c:pt idx="5817">
                  <c:v>12542.38</c:v>
                </c:pt>
                <c:pt idx="5818">
                  <c:v>12588.31</c:v>
                </c:pt>
                <c:pt idx="5819">
                  <c:v>12795.96</c:v>
                </c:pt>
                <c:pt idx="5820">
                  <c:v>12788.51</c:v>
                </c:pt>
                <c:pt idx="5821">
                  <c:v>12836.89</c:v>
                </c:pt>
                <c:pt idx="5822" formatCode="General">
                  <c:v>#N/A</c:v>
                </c:pt>
                <c:pt idx="5823">
                  <c:v>13009.68</c:v>
                </c:pt>
                <c:pt idx="5824">
                  <c:v>12967.369999999979</c:v>
                </c:pt>
                <c:pt idx="5825">
                  <c:v>12878.130000000006</c:v>
                </c:pt>
                <c:pt idx="5826">
                  <c:v>12985.11</c:v>
                </c:pt>
                <c:pt idx="5827">
                  <c:v>13021.82</c:v>
                </c:pt>
                <c:pt idx="5828">
                  <c:v>13025.58</c:v>
                </c:pt>
                <c:pt idx="5829">
                  <c:v>12965.6</c:v>
                </c:pt>
                <c:pt idx="5830">
                  <c:v>12951.78</c:v>
                </c:pt>
                <c:pt idx="5831">
                  <c:v>13034.49</c:v>
                </c:pt>
                <c:pt idx="5832">
                  <c:v>13074.04</c:v>
                </c:pt>
                <c:pt idx="5833">
                  <c:v>13155.130000000006</c:v>
                </c:pt>
                <c:pt idx="5834">
                  <c:v>13169.88</c:v>
                </c:pt>
                <c:pt idx="5835">
                  <c:v>13248.44</c:v>
                </c:pt>
                <c:pt idx="5836">
                  <c:v>13245.449999999988</c:v>
                </c:pt>
                <c:pt idx="5837">
                  <c:v>13170.720000000008</c:v>
                </c:pt>
                <c:pt idx="5838">
                  <c:v>13135.01</c:v>
                </c:pt>
                <c:pt idx="5839">
                  <c:v>13235.39</c:v>
                </c:pt>
                <c:pt idx="5840">
                  <c:v>13350.96</c:v>
                </c:pt>
                <c:pt idx="5841">
                  <c:v>13251.97</c:v>
                </c:pt>
                <c:pt idx="5842">
                  <c:v>13311.720000000008</c:v>
                </c:pt>
                <c:pt idx="5843">
                  <c:v>13190.84</c:v>
                </c:pt>
                <c:pt idx="5844">
                  <c:v>13139.08</c:v>
                </c:pt>
                <c:pt idx="5845" formatCode="General">
                  <c:v>#N/A</c:v>
                </c:pt>
                <c:pt idx="5846">
                  <c:v>13114.59</c:v>
                </c:pt>
                <c:pt idx="5847">
                  <c:v>13096.31</c:v>
                </c:pt>
                <c:pt idx="5848">
                  <c:v>12938.11</c:v>
                </c:pt>
                <c:pt idx="5849">
                  <c:v>13104.14000000001</c:v>
                </c:pt>
                <c:pt idx="5850" formatCode="General">
                  <c:v>#N/A</c:v>
                </c:pt>
                <c:pt idx="5851">
                  <c:v>13412.55</c:v>
                </c:pt>
                <c:pt idx="5852">
                  <c:v>13391.359999999979</c:v>
                </c:pt>
                <c:pt idx="5853">
                  <c:v>13435.210000000006</c:v>
                </c:pt>
                <c:pt idx="5854">
                  <c:v>13384.29</c:v>
                </c:pt>
                <c:pt idx="5855">
                  <c:v>13328.849999999988</c:v>
                </c:pt>
                <c:pt idx="5856">
                  <c:v>13390.51</c:v>
                </c:pt>
                <c:pt idx="5857">
                  <c:v>13471.220000000008</c:v>
                </c:pt>
                <c:pt idx="5858">
                  <c:v>13488.43</c:v>
                </c:pt>
                <c:pt idx="5859">
                  <c:v>13507.32</c:v>
                </c:pt>
                <c:pt idx="5860">
                  <c:v>13534.89</c:v>
                </c:pt>
                <c:pt idx="5861">
                  <c:v>13511.23000000001</c:v>
                </c:pt>
                <c:pt idx="5862">
                  <c:v>13596.02</c:v>
                </c:pt>
                <c:pt idx="5863">
                  <c:v>13649.7</c:v>
                </c:pt>
                <c:pt idx="5864" formatCode="General">
                  <c:v>#N/A</c:v>
                </c:pt>
                <c:pt idx="5865">
                  <c:v>13712.210000000006</c:v>
                </c:pt>
                <c:pt idx="5866">
                  <c:v>13779.33</c:v>
                </c:pt>
                <c:pt idx="5867">
                  <c:v>13825.33</c:v>
                </c:pt>
                <c:pt idx="5868">
                  <c:v>13895.98</c:v>
                </c:pt>
                <c:pt idx="5869">
                  <c:v>13881.93</c:v>
                </c:pt>
                <c:pt idx="5870">
                  <c:v>13954.42</c:v>
                </c:pt>
                <c:pt idx="5871">
                  <c:v>13910.42</c:v>
                </c:pt>
                <c:pt idx="5872">
                  <c:v>13860.58</c:v>
                </c:pt>
                <c:pt idx="5873">
                  <c:v>14009.79</c:v>
                </c:pt>
                <c:pt idx="5874">
                  <c:v>13880.08</c:v>
                </c:pt>
                <c:pt idx="5875">
                  <c:v>13979.3</c:v>
                </c:pt>
                <c:pt idx="5876">
                  <c:v>13986.52</c:v>
                </c:pt>
                <c:pt idx="5877">
                  <c:v>13944.05</c:v>
                </c:pt>
                <c:pt idx="5878">
                  <c:v>13992.97</c:v>
                </c:pt>
                <c:pt idx="5879">
                  <c:v>13971.240000000013</c:v>
                </c:pt>
                <c:pt idx="5880">
                  <c:v>14018.7</c:v>
                </c:pt>
                <c:pt idx="5881">
                  <c:v>13982.91</c:v>
                </c:pt>
                <c:pt idx="5882">
                  <c:v>13973.39</c:v>
                </c:pt>
                <c:pt idx="5883">
                  <c:v>13981.76</c:v>
                </c:pt>
                <c:pt idx="5884" formatCode="General">
                  <c:v>#N/A</c:v>
                </c:pt>
                <c:pt idx="5885">
                  <c:v>14035.67</c:v>
                </c:pt>
                <c:pt idx="5886">
                  <c:v>13927.54</c:v>
                </c:pt>
                <c:pt idx="5887">
                  <c:v>13880.62</c:v>
                </c:pt>
                <c:pt idx="5888">
                  <c:v>14000.57</c:v>
                </c:pt>
                <c:pt idx="5889">
                  <c:v>13784.17</c:v>
                </c:pt>
                <c:pt idx="5890">
                  <c:v>13900.130000000006</c:v>
                </c:pt>
                <c:pt idx="5891">
                  <c:v>14075.369999999979</c:v>
                </c:pt>
                <c:pt idx="5892">
                  <c:v>14054.49</c:v>
                </c:pt>
                <c:pt idx="5893">
                  <c:v>14089.66</c:v>
                </c:pt>
                <c:pt idx="5894">
                  <c:v>14127.82</c:v>
                </c:pt>
                <c:pt idx="5895">
                  <c:v>14253.77</c:v>
                </c:pt>
                <c:pt idx="5896">
                  <c:v>14296.240000000013</c:v>
                </c:pt>
                <c:pt idx="5897">
                  <c:v>14329.49</c:v>
                </c:pt>
                <c:pt idx="5898">
                  <c:v>14397.07</c:v>
                </c:pt>
                <c:pt idx="5899">
                  <c:v>14447.29</c:v>
                </c:pt>
                <c:pt idx="5900">
                  <c:v>14450.06</c:v>
                </c:pt>
                <c:pt idx="5901">
                  <c:v>14455.28</c:v>
                </c:pt>
                <c:pt idx="5902">
                  <c:v>14539.14000000001</c:v>
                </c:pt>
                <c:pt idx="5903">
                  <c:v>14514.11</c:v>
                </c:pt>
                <c:pt idx="5904">
                  <c:v>14452.06</c:v>
                </c:pt>
                <c:pt idx="5905">
                  <c:v>14455.82</c:v>
                </c:pt>
                <c:pt idx="5906">
                  <c:v>14511.73000000001</c:v>
                </c:pt>
                <c:pt idx="5907">
                  <c:v>14421.49</c:v>
                </c:pt>
                <c:pt idx="5908">
                  <c:v>14512.03</c:v>
                </c:pt>
                <c:pt idx="5909">
                  <c:v>14447.75</c:v>
                </c:pt>
                <c:pt idx="5910">
                  <c:v>14559.65</c:v>
                </c:pt>
                <c:pt idx="5911">
                  <c:v>14526.16</c:v>
                </c:pt>
                <c:pt idx="5912">
                  <c:v>14578.54</c:v>
                </c:pt>
                <c:pt idx="5913" formatCode="General">
                  <c:v>#N/A</c:v>
                </c:pt>
                <c:pt idx="5914">
                  <c:v>14572.849999999988</c:v>
                </c:pt>
                <c:pt idx="5915">
                  <c:v>14662.01</c:v>
                </c:pt>
                <c:pt idx="5916">
                  <c:v>14550.349999999988</c:v>
                </c:pt>
                <c:pt idx="5917">
                  <c:v>14606.11</c:v>
                </c:pt>
                <c:pt idx="5918">
                  <c:v>14565.25</c:v>
                </c:pt>
                <c:pt idx="5919">
                  <c:v>14613.48</c:v>
                </c:pt>
                <c:pt idx="5920">
                  <c:v>14673.46</c:v>
                </c:pt>
                <c:pt idx="5921">
                  <c:v>14802.240000000013</c:v>
                </c:pt>
                <c:pt idx="5922">
                  <c:v>14865.14000000001</c:v>
                </c:pt>
                <c:pt idx="5923">
                  <c:v>14865.06</c:v>
                </c:pt>
                <c:pt idx="5924">
                  <c:v>14599.2</c:v>
                </c:pt>
                <c:pt idx="5925">
                  <c:v>14756.78</c:v>
                </c:pt>
                <c:pt idx="5926">
                  <c:v>14618.59</c:v>
                </c:pt>
                <c:pt idx="5927">
                  <c:v>14537.14000000001</c:v>
                </c:pt>
                <c:pt idx="5928">
                  <c:v>14547.51</c:v>
                </c:pt>
                <c:pt idx="5929">
                  <c:v>14567.17</c:v>
                </c:pt>
                <c:pt idx="5930">
                  <c:v>14719.46</c:v>
                </c:pt>
                <c:pt idx="5931">
                  <c:v>14676.3</c:v>
                </c:pt>
                <c:pt idx="5932">
                  <c:v>14700.8</c:v>
                </c:pt>
                <c:pt idx="5933">
                  <c:v>14712.55</c:v>
                </c:pt>
                <c:pt idx="5934">
                  <c:v>14818.75</c:v>
                </c:pt>
                <c:pt idx="5935">
                  <c:v>14839.8</c:v>
                </c:pt>
                <c:pt idx="5936">
                  <c:v>14700.949999999988</c:v>
                </c:pt>
                <c:pt idx="5937">
                  <c:v>14831.58</c:v>
                </c:pt>
                <c:pt idx="5938">
                  <c:v>14973.96</c:v>
                </c:pt>
                <c:pt idx="5939">
                  <c:v>14968.89</c:v>
                </c:pt>
                <c:pt idx="5940">
                  <c:v>15056.2</c:v>
                </c:pt>
                <c:pt idx="5941">
                  <c:v>15105.12</c:v>
                </c:pt>
                <c:pt idx="5942">
                  <c:v>15082.62</c:v>
                </c:pt>
                <c:pt idx="5943">
                  <c:v>15118.49</c:v>
                </c:pt>
                <c:pt idx="5944">
                  <c:v>15091.68</c:v>
                </c:pt>
                <c:pt idx="5945">
                  <c:v>15215.25</c:v>
                </c:pt>
                <c:pt idx="5946">
                  <c:v>15275.69</c:v>
                </c:pt>
                <c:pt idx="5947">
                  <c:v>15233.220000000008</c:v>
                </c:pt>
                <c:pt idx="5948">
                  <c:v>15354.4</c:v>
                </c:pt>
                <c:pt idx="5949">
                  <c:v>15335.28</c:v>
                </c:pt>
                <c:pt idx="5950">
                  <c:v>15387.58</c:v>
                </c:pt>
                <c:pt idx="5951">
                  <c:v>15307.17</c:v>
                </c:pt>
                <c:pt idx="5952">
                  <c:v>15294.5</c:v>
                </c:pt>
                <c:pt idx="5953">
                  <c:v>15303.1</c:v>
                </c:pt>
                <c:pt idx="5954" formatCode="General">
                  <c:v>#N/A</c:v>
                </c:pt>
                <c:pt idx="5955">
                  <c:v>15409.39</c:v>
                </c:pt>
                <c:pt idx="5956">
                  <c:v>15302.8</c:v>
                </c:pt>
                <c:pt idx="5957">
                  <c:v>15324.53</c:v>
                </c:pt>
                <c:pt idx="5958">
                  <c:v>15115.57</c:v>
                </c:pt>
                <c:pt idx="5959">
                  <c:v>15254.03</c:v>
                </c:pt>
                <c:pt idx="5960">
                  <c:v>15177.54</c:v>
                </c:pt>
                <c:pt idx="5961">
                  <c:v>14960.59</c:v>
                </c:pt>
                <c:pt idx="5962">
                  <c:v>15040.62</c:v>
                </c:pt>
                <c:pt idx="5963">
                  <c:v>15248.12</c:v>
                </c:pt>
                <c:pt idx="5964">
                  <c:v>15238.59</c:v>
                </c:pt>
                <c:pt idx="5965">
                  <c:v>15122.02</c:v>
                </c:pt>
                <c:pt idx="5966">
                  <c:v>14995.23000000001</c:v>
                </c:pt>
                <c:pt idx="5967">
                  <c:v>15176.08</c:v>
                </c:pt>
                <c:pt idx="5968">
                  <c:v>15070.18</c:v>
                </c:pt>
                <c:pt idx="5969">
                  <c:v>15179.849999999988</c:v>
                </c:pt>
                <c:pt idx="5970">
                  <c:v>15318.23000000001</c:v>
                </c:pt>
                <c:pt idx="5971">
                  <c:v>15112.19</c:v>
                </c:pt>
              </c:numCache>
            </c:numRef>
          </c:val>
        </c:ser>
        <c:marker val="1"/>
        <c:axId val="56734080"/>
        <c:axId val="56735616"/>
      </c:lineChart>
      <c:dateAx>
        <c:axId val="56734080"/>
        <c:scaling>
          <c:orientation val="minMax"/>
        </c:scaling>
        <c:axPos val="b"/>
        <c:numFmt formatCode="yyyy" sourceLinked="0"/>
        <c:tickLblPos val="nextTo"/>
        <c:txPr>
          <a:bodyPr rot="-5400000" vert="horz"/>
          <a:lstStyle/>
          <a:p>
            <a:pPr>
              <a:defRPr/>
            </a:pPr>
            <a:endParaRPr lang="es-CR"/>
          </a:p>
        </c:txPr>
        <c:crossAx val="56735616"/>
        <c:crosses val="autoZero"/>
        <c:auto val="1"/>
        <c:lblOffset val="100"/>
      </c:dateAx>
      <c:valAx>
        <c:axId val="56735616"/>
        <c:scaling>
          <c:orientation val="minMax"/>
        </c:scaling>
        <c:axPos val="l"/>
        <c:numFmt formatCode="#,##0" sourceLinked="0"/>
        <c:tickLblPos val="nextTo"/>
        <c:crossAx val="56734080"/>
        <c:crosses val="autoZero"/>
        <c:crossBetween val="between"/>
      </c:valAx>
      <c:spPr>
        <a:noFill/>
        <a:ln w="25400">
          <a:noFill/>
        </a:ln>
      </c:spPr>
    </c:plotArea>
    <c:plotVisOnly val="1"/>
  </c:chart>
  <c:spPr>
    <a:noFill/>
    <a:ln>
      <a:noFill/>
    </a:ln>
  </c:spPr>
  <c:txPr>
    <a:bodyPr/>
    <a:lstStyle/>
    <a:p>
      <a:pPr>
        <a:defRPr sz="1600"/>
      </a:pPr>
      <a:endParaRPr lang="es-C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CR"/>
  <c:chart>
    <c:plotArea>
      <c:layout>
        <c:manualLayout>
          <c:layoutTarget val="inner"/>
          <c:xMode val="edge"/>
          <c:yMode val="edge"/>
          <c:x val="9.9482183371146407E-2"/>
          <c:y val="3.6188628994905048E-2"/>
          <c:w val="0.88498109346501175"/>
          <c:h val="0.78145013123359575"/>
        </c:manualLayout>
      </c:layout>
      <c:lineChart>
        <c:grouping val="standard"/>
        <c:ser>
          <c:idx val="0"/>
          <c:order val="0"/>
          <c:spPr>
            <a:ln w="38100">
              <a:solidFill>
                <a:schemeClr val="accent2"/>
              </a:solidFill>
            </a:ln>
          </c:spPr>
          <c:marker>
            <c:symbol val="none"/>
          </c:marker>
          <c:cat>
            <c:numRef>
              <c:f>DJIA!$A$30322:$A$30824</c:f>
              <c:numCache>
                <c:formatCode>yyyy\-mm\-dd</c:formatCode>
                <c:ptCount val="503"/>
                <c:pt idx="0">
                  <c:v>39085</c:v>
                </c:pt>
                <c:pt idx="1">
                  <c:v>39086</c:v>
                </c:pt>
                <c:pt idx="2">
                  <c:v>39087</c:v>
                </c:pt>
                <c:pt idx="3">
                  <c:v>39090</c:v>
                </c:pt>
                <c:pt idx="4">
                  <c:v>39091</c:v>
                </c:pt>
                <c:pt idx="5">
                  <c:v>39092</c:v>
                </c:pt>
                <c:pt idx="6">
                  <c:v>39093</c:v>
                </c:pt>
                <c:pt idx="7">
                  <c:v>39094</c:v>
                </c:pt>
                <c:pt idx="8">
                  <c:v>39098</c:v>
                </c:pt>
                <c:pt idx="9">
                  <c:v>39099</c:v>
                </c:pt>
                <c:pt idx="10">
                  <c:v>39100</c:v>
                </c:pt>
                <c:pt idx="11">
                  <c:v>39101</c:v>
                </c:pt>
                <c:pt idx="12">
                  <c:v>39104</c:v>
                </c:pt>
                <c:pt idx="13">
                  <c:v>39105</c:v>
                </c:pt>
                <c:pt idx="14">
                  <c:v>39106</c:v>
                </c:pt>
                <c:pt idx="15">
                  <c:v>39107</c:v>
                </c:pt>
                <c:pt idx="16">
                  <c:v>39108</c:v>
                </c:pt>
                <c:pt idx="17">
                  <c:v>39111</c:v>
                </c:pt>
                <c:pt idx="18">
                  <c:v>39112</c:v>
                </c:pt>
                <c:pt idx="19">
                  <c:v>39113</c:v>
                </c:pt>
                <c:pt idx="20">
                  <c:v>39114</c:v>
                </c:pt>
                <c:pt idx="21">
                  <c:v>39115</c:v>
                </c:pt>
                <c:pt idx="22">
                  <c:v>39118</c:v>
                </c:pt>
                <c:pt idx="23">
                  <c:v>39119</c:v>
                </c:pt>
                <c:pt idx="24">
                  <c:v>39120</c:v>
                </c:pt>
                <c:pt idx="25">
                  <c:v>39121</c:v>
                </c:pt>
                <c:pt idx="26">
                  <c:v>39122</c:v>
                </c:pt>
                <c:pt idx="27">
                  <c:v>39125</c:v>
                </c:pt>
                <c:pt idx="28">
                  <c:v>39126</c:v>
                </c:pt>
                <c:pt idx="29">
                  <c:v>39127</c:v>
                </c:pt>
                <c:pt idx="30">
                  <c:v>39128</c:v>
                </c:pt>
                <c:pt idx="31">
                  <c:v>39129</c:v>
                </c:pt>
                <c:pt idx="32">
                  <c:v>39133</c:v>
                </c:pt>
                <c:pt idx="33">
                  <c:v>39134</c:v>
                </c:pt>
                <c:pt idx="34">
                  <c:v>39135</c:v>
                </c:pt>
                <c:pt idx="35">
                  <c:v>39136</c:v>
                </c:pt>
                <c:pt idx="36">
                  <c:v>39139</c:v>
                </c:pt>
                <c:pt idx="37">
                  <c:v>39140</c:v>
                </c:pt>
                <c:pt idx="38">
                  <c:v>39141</c:v>
                </c:pt>
                <c:pt idx="39">
                  <c:v>39142</c:v>
                </c:pt>
                <c:pt idx="40">
                  <c:v>39143</c:v>
                </c:pt>
                <c:pt idx="41">
                  <c:v>39146</c:v>
                </c:pt>
                <c:pt idx="42">
                  <c:v>39147</c:v>
                </c:pt>
                <c:pt idx="43">
                  <c:v>39148</c:v>
                </c:pt>
                <c:pt idx="44">
                  <c:v>39149</c:v>
                </c:pt>
                <c:pt idx="45">
                  <c:v>39150</c:v>
                </c:pt>
                <c:pt idx="46">
                  <c:v>39153</c:v>
                </c:pt>
                <c:pt idx="47">
                  <c:v>39154</c:v>
                </c:pt>
                <c:pt idx="48">
                  <c:v>39155</c:v>
                </c:pt>
                <c:pt idx="49">
                  <c:v>39156</c:v>
                </c:pt>
                <c:pt idx="50">
                  <c:v>39157</c:v>
                </c:pt>
                <c:pt idx="51">
                  <c:v>39160</c:v>
                </c:pt>
                <c:pt idx="52">
                  <c:v>39161</c:v>
                </c:pt>
                <c:pt idx="53">
                  <c:v>39162</c:v>
                </c:pt>
                <c:pt idx="54">
                  <c:v>39163</c:v>
                </c:pt>
                <c:pt idx="55">
                  <c:v>39164</c:v>
                </c:pt>
                <c:pt idx="56">
                  <c:v>39167</c:v>
                </c:pt>
                <c:pt idx="57">
                  <c:v>39168</c:v>
                </c:pt>
                <c:pt idx="58">
                  <c:v>39169</c:v>
                </c:pt>
                <c:pt idx="59">
                  <c:v>39170</c:v>
                </c:pt>
                <c:pt idx="60">
                  <c:v>39171</c:v>
                </c:pt>
                <c:pt idx="61">
                  <c:v>39174</c:v>
                </c:pt>
                <c:pt idx="62">
                  <c:v>39175</c:v>
                </c:pt>
                <c:pt idx="63">
                  <c:v>39176</c:v>
                </c:pt>
                <c:pt idx="64">
                  <c:v>39177</c:v>
                </c:pt>
                <c:pt idx="65">
                  <c:v>39181</c:v>
                </c:pt>
                <c:pt idx="66">
                  <c:v>39182</c:v>
                </c:pt>
                <c:pt idx="67">
                  <c:v>39183</c:v>
                </c:pt>
                <c:pt idx="68">
                  <c:v>39184</c:v>
                </c:pt>
                <c:pt idx="69">
                  <c:v>39185</c:v>
                </c:pt>
                <c:pt idx="70">
                  <c:v>39188</c:v>
                </c:pt>
                <c:pt idx="71">
                  <c:v>39189</c:v>
                </c:pt>
                <c:pt idx="72">
                  <c:v>39190</c:v>
                </c:pt>
                <c:pt idx="73">
                  <c:v>39191</c:v>
                </c:pt>
                <c:pt idx="74">
                  <c:v>39192</c:v>
                </c:pt>
                <c:pt idx="75">
                  <c:v>39195</c:v>
                </c:pt>
                <c:pt idx="76">
                  <c:v>39196</c:v>
                </c:pt>
                <c:pt idx="77">
                  <c:v>39197</c:v>
                </c:pt>
                <c:pt idx="78">
                  <c:v>39198</c:v>
                </c:pt>
                <c:pt idx="79">
                  <c:v>39199</c:v>
                </c:pt>
                <c:pt idx="80">
                  <c:v>39202</c:v>
                </c:pt>
                <c:pt idx="81">
                  <c:v>39203</c:v>
                </c:pt>
                <c:pt idx="82">
                  <c:v>39204</c:v>
                </c:pt>
                <c:pt idx="83">
                  <c:v>39205</c:v>
                </c:pt>
                <c:pt idx="84">
                  <c:v>39206</c:v>
                </c:pt>
                <c:pt idx="85">
                  <c:v>39209</c:v>
                </c:pt>
                <c:pt idx="86">
                  <c:v>39210</c:v>
                </c:pt>
                <c:pt idx="87">
                  <c:v>39211</c:v>
                </c:pt>
                <c:pt idx="88">
                  <c:v>39212</c:v>
                </c:pt>
                <c:pt idx="89">
                  <c:v>39213</c:v>
                </c:pt>
                <c:pt idx="90">
                  <c:v>39216</c:v>
                </c:pt>
                <c:pt idx="91">
                  <c:v>39217</c:v>
                </c:pt>
                <c:pt idx="92">
                  <c:v>39218</c:v>
                </c:pt>
                <c:pt idx="93">
                  <c:v>39219</c:v>
                </c:pt>
                <c:pt idx="94">
                  <c:v>39220</c:v>
                </c:pt>
                <c:pt idx="95">
                  <c:v>39223</c:v>
                </c:pt>
                <c:pt idx="96">
                  <c:v>39224</c:v>
                </c:pt>
                <c:pt idx="97">
                  <c:v>39225</c:v>
                </c:pt>
                <c:pt idx="98">
                  <c:v>39226</c:v>
                </c:pt>
                <c:pt idx="99">
                  <c:v>39227</c:v>
                </c:pt>
                <c:pt idx="100">
                  <c:v>39231</c:v>
                </c:pt>
                <c:pt idx="101">
                  <c:v>39232</c:v>
                </c:pt>
                <c:pt idx="102">
                  <c:v>39233</c:v>
                </c:pt>
                <c:pt idx="103">
                  <c:v>39234</c:v>
                </c:pt>
                <c:pt idx="104">
                  <c:v>39237</c:v>
                </c:pt>
                <c:pt idx="105">
                  <c:v>39238</c:v>
                </c:pt>
                <c:pt idx="106">
                  <c:v>39239</c:v>
                </c:pt>
                <c:pt idx="107">
                  <c:v>39240</c:v>
                </c:pt>
                <c:pt idx="108">
                  <c:v>39241</c:v>
                </c:pt>
                <c:pt idx="109">
                  <c:v>39244</c:v>
                </c:pt>
                <c:pt idx="110">
                  <c:v>39245</c:v>
                </c:pt>
                <c:pt idx="111">
                  <c:v>39246</c:v>
                </c:pt>
                <c:pt idx="112">
                  <c:v>39247</c:v>
                </c:pt>
                <c:pt idx="113">
                  <c:v>39248</c:v>
                </c:pt>
                <c:pt idx="114">
                  <c:v>39251</c:v>
                </c:pt>
                <c:pt idx="115">
                  <c:v>39252</c:v>
                </c:pt>
                <c:pt idx="116">
                  <c:v>39253</c:v>
                </c:pt>
                <c:pt idx="117">
                  <c:v>39254</c:v>
                </c:pt>
                <c:pt idx="118">
                  <c:v>39255</c:v>
                </c:pt>
                <c:pt idx="119">
                  <c:v>39258</c:v>
                </c:pt>
                <c:pt idx="120">
                  <c:v>39259</c:v>
                </c:pt>
                <c:pt idx="121">
                  <c:v>39260</c:v>
                </c:pt>
                <c:pt idx="122">
                  <c:v>39261</c:v>
                </c:pt>
                <c:pt idx="123">
                  <c:v>39262</c:v>
                </c:pt>
                <c:pt idx="124">
                  <c:v>39265</c:v>
                </c:pt>
                <c:pt idx="125">
                  <c:v>39266</c:v>
                </c:pt>
                <c:pt idx="126">
                  <c:v>39268</c:v>
                </c:pt>
                <c:pt idx="127">
                  <c:v>39269</c:v>
                </c:pt>
                <c:pt idx="128">
                  <c:v>39272</c:v>
                </c:pt>
                <c:pt idx="129">
                  <c:v>39273</c:v>
                </c:pt>
                <c:pt idx="130">
                  <c:v>39274</c:v>
                </c:pt>
                <c:pt idx="131">
                  <c:v>39275</c:v>
                </c:pt>
                <c:pt idx="132">
                  <c:v>39276</c:v>
                </c:pt>
                <c:pt idx="133">
                  <c:v>39279</c:v>
                </c:pt>
                <c:pt idx="134">
                  <c:v>39280</c:v>
                </c:pt>
                <c:pt idx="135">
                  <c:v>39281</c:v>
                </c:pt>
                <c:pt idx="136">
                  <c:v>39282</c:v>
                </c:pt>
                <c:pt idx="137">
                  <c:v>39283</c:v>
                </c:pt>
                <c:pt idx="138">
                  <c:v>39286</c:v>
                </c:pt>
                <c:pt idx="139">
                  <c:v>39287</c:v>
                </c:pt>
                <c:pt idx="140">
                  <c:v>39288</c:v>
                </c:pt>
                <c:pt idx="141">
                  <c:v>39289</c:v>
                </c:pt>
                <c:pt idx="142">
                  <c:v>39290</c:v>
                </c:pt>
                <c:pt idx="143">
                  <c:v>39293</c:v>
                </c:pt>
                <c:pt idx="144">
                  <c:v>39294</c:v>
                </c:pt>
                <c:pt idx="145">
                  <c:v>39295</c:v>
                </c:pt>
                <c:pt idx="146">
                  <c:v>39296</c:v>
                </c:pt>
                <c:pt idx="147">
                  <c:v>39297</c:v>
                </c:pt>
                <c:pt idx="148">
                  <c:v>39300</c:v>
                </c:pt>
                <c:pt idx="149">
                  <c:v>39301</c:v>
                </c:pt>
                <c:pt idx="150">
                  <c:v>39302</c:v>
                </c:pt>
                <c:pt idx="151">
                  <c:v>39303</c:v>
                </c:pt>
                <c:pt idx="152">
                  <c:v>39304</c:v>
                </c:pt>
                <c:pt idx="153">
                  <c:v>39308</c:v>
                </c:pt>
                <c:pt idx="154">
                  <c:v>39309</c:v>
                </c:pt>
                <c:pt idx="155">
                  <c:v>39310</c:v>
                </c:pt>
                <c:pt idx="156">
                  <c:v>39311</c:v>
                </c:pt>
                <c:pt idx="157">
                  <c:v>39314</c:v>
                </c:pt>
                <c:pt idx="158">
                  <c:v>39315</c:v>
                </c:pt>
                <c:pt idx="159">
                  <c:v>39316</c:v>
                </c:pt>
                <c:pt idx="160">
                  <c:v>39317</c:v>
                </c:pt>
                <c:pt idx="161">
                  <c:v>39318</c:v>
                </c:pt>
                <c:pt idx="162">
                  <c:v>39321</c:v>
                </c:pt>
                <c:pt idx="163">
                  <c:v>39322</c:v>
                </c:pt>
                <c:pt idx="164">
                  <c:v>39323</c:v>
                </c:pt>
                <c:pt idx="165">
                  <c:v>39324</c:v>
                </c:pt>
                <c:pt idx="166">
                  <c:v>39325</c:v>
                </c:pt>
                <c:pt idx="167">
                  <c:v>39329</c:v>
                </c:pt>
                <c:pt idx="168">
                  <c:v>39330</c:v>
                </c:pt>
                <c:pt idx="169">
                  <c:v>39331</c:v>
                </c:pt>
                <c:pt idx="170">
                  <c:v>39332</c:v>
                </c:pt>
                <c:pt idx="171">
                  <c:v>39335</c:v>
                </c:pt>
                <c:pt idx="172">
                  <c:v>39336</c:v>
                </c:pt>
                <c:pt idx="173">
                  <c:v>39337</c:v>
                </c:pt>
                <c:pt idx="174">
                  <c:v>39338</c:v>
                </c:pt>
                <c:pt idx="175">
                  <c:v>39339</c:v>
                </c:pt>
                <c:pt idx="176">
                  <c:v>39342</c:v>
                </c:pt>
                <c:pt idx="177">
                  <c:v>39343</c:v>
                </c:pt>
                <c:pt idx="178">
                  <c:v>39344</c:v>
                </c:pt>
                <c:pt idx="179">
                  <c:v>39345</c:v>
                </c:pt>
                <c:pt idx="180">
                  <c:v>39346</c:v>
                </c:pt>
                <c:pt idx="181">
                  <c:v>39349</c:v>
                </c:pt>
                <c:pt idx="182">
                  <c:v>39350</c:v>
                </c:pt>
                <c:pt idx="183">
                  <c:v>39351</c:v>
                </c:pt>
                <c:pt idx="184">
                  <c:v>39352</c:v>
                </c:pt>
                <c:pt idx="185">
                  <c:v>39353</c:v>
                </c:pt>
                <c:pt idx="186">
                  <c:v>39356</c:v>
                </c:pt>
                <c:pt idx="187">
                  <c:v>39357</c:v>
                </c:pt>
                <c:pt idx="188">
                  <c:v>39358</c:v>
                </c:pt>
                <c:pt idx="189">
                  <c:v>39359</c:v>
                </c:pt>
                <c:pt idx="190">
                  <c:v>39360</c:v>
                </c:pt>
                <c:pt idx="191">
                  <c:v>39363</c:v>
                </c:pt>
                <c:pt idx="192">
                  <c:v>39364</c:v>
                </c:pt>
                <c:pt idx="193">
                  <c:v>39365</c:v>
                </c:pt>
                <c:pt idx="194">
                  <c:v>39366</c:v>
                </c:pt>
                <c:pt idx="195">
                  <c:v>39367</c:v>
                </c:pt>
                <c:pt idx="196">
                  <c:v>39370</c:v>
                </c:pt>
                <c:pt idx="197">
                  <c:v>39371</c:v>
                </c:pt>
                <c:pt idx="198">
                  <c:v>39372</c:v>
                </c:pt>
                <c:pt idx="199">
                  <c:v>39373</c:v>
                </c:pt>
                <c:pt idx="200">
                  <c:v>39374</c:v>
                </c:pt>
                <c:pt idx="201">
                  <c:v>39377</c:v>
                </c:pt>
                <c:pt idx="202">
                  <c:v>39378</c:v>
                </c:pt>
                <c:pt idx="203">
                  <c:v>39379</c:v>
                </c:pt>
                <c:pt idx="204">
                  <c:v>39380</c:v>
                </c:pt>
                <c:pt idx="205">
                  <c:v>39381</c:v>
                </c:pt>
                <c:pt idx="206">
                  <c:v>39384</c:v>
                </c:pt>
                <c:pt idx="207">
                  <c:v>39385</c:v>
                </c:pt>
                <c:pt idx="208">
                  <c:v>39386</c:v>
                </c:pt>
                <c:pt idx="209">
                  <c:v>39387</c:v>
                </c:pt>
                <c:pt idx="210">
                  <c:v>39388</c:v>
                </c:pt>
                <c:pt idx="211">
                  <c:v>39391</c:v>
                </c:pt>
                <c:pt idx="212">
                  <c:v>39392</c:v>
                </c:pt>
                <c:pt idx="213">
                  <c:v>39393</c:v>
                </c:pt>
                <c:pt idx="214">
                  <c:v>39394</c:v>
                </c:pt>
                <c:pt idx="215">
                  <c:v>39395</c:v>
                </c:pt>
                <c:pt idx="216">
                  <c:v>39398</c:v>
                </c:pt>
                <c:pt idx="217">
                  <c:v>39399</c:v>
                </c:pt>
                <c:pt idx="218">
                  <c:v>39400</c:v>
                </c:pt>
                <c:pt idx="219">
                  <c:v>39401</c:v>
                </c:pt>
                <c:pt idx="220">
                  <c:v>39402</c:v>
                </c:pt>
                <c:pt idx="221">
                  <c:v>39405</c:v>
                </c:pt>
                <c:pt idx="222">
                  <c:v>39406</c:v>
                </c:pt>
                <c:pt idx="223">
                  <c:v>39407</c:v>
                </c:pt>
                <c:pt idx="224">
                  <c:v>39409</c:v>
                </c:pt>
                <c:pt idx="225">
                  <c:v>39412</c:v>
                </c:pt>
                <c:pt idx="226">
                  <c:v>39413</c:v>
                </c:pt>
                <c:pt idx="227">
                  <c:v>39414</c:v>
                </c:pt>
                <c:pt idx="228">
                  <c:v>39415</c:v>
                </c:pt>
                <c:pt idx="229">
                  <c:v>39416</c:v>
                </c:pt>
                <c:pt idx="230">
                  <c:v>39419</c:v>
                </c:pt>
                <c:pt idx="231">
                  <c:v>39420</c:v>
                </c:pt>
                <c:pt idx="232">
                  <c:v>39421</c:v>
                </c:pt>
                <c:pt idx="233">
                  <c:v>39422</c:v>
                </c:pt>
                <c:pt idx="234">
                  <c:v>39423</c:v>
                </c:pt>
                <c:pt idx="235">
                  <c:v>39426</c:v>
                </c:pt>
                <c:pt idx="236">
                  <c:v>39427</c:v>
                </c:pt>
                <c:pt idx="237">
                  <c:v>39428</c:v>
                </c:pt>
                <c:pt idx="238">
                  <c:v>39429</c:v>
                </c:pt>
                <c:pt idx="239">
                  <c:v>39430</c:v>
                </c:pt>
                <c:pt idx="240">
                  <c:v>39433</c:v>
                </c:pt>
                <c:pt idx="241">
                  <c:v>39434</c:v>
                </c:pt>
                <c:pt idx="242">
                  <c:v>39435</c:v>
                </c:pt>
                <c:pt idx="243">
                  <c:v>39436</c:v>
                </c:pt>
                <c:pt idx="244">
                  <c:v>39437</c:v>
                </c:pt>
                <c:pt idx="245">
                  <c:v>39440</c:v>
                </c:pt>
                <c:pt idx="246">
                  <c:v>39442</c:v>
                </c:pt>
                <c:pt idx="247">
                  <c:v>39443</c:v>
                </c:pt>
                <c:pt idx="248">
                  <c:v>39444</c:v>
                </c:pt>
                <c:pt idx="249">
                  <c:v>39447</c:v>
                </c:pt>
                <c:pt idx="250">
                  <c:v>39449</c:v>
                </c:pt>
                <c:pt idx="251">
                  <c:v>39450</c:v>
                </c:pt>
                <c:pt idx="252">
                  <c:v>39451</c:v>
                </c:pt>
                <c:pt idx="253">
                  <c:v>39454</c:v>
                </c:pt>
                <c:pt idx="254">
                  <c:v>39455</c:v>
                </c:pt>
                <c:pt idx="255">
                  <c:v>39456</c:v>
                </c:pt>
                <c:pt idx="256">
                  <c:v>39457</c:v>
                </c:pt>
                <c:pt idx="257">
                  <c:v>39458</c:v>
                </c:pt>
                <c:pt idx="258">
                  <c:v>39461</c:v>
                </c:pt>
                <c:pt idx="259">
                  <c:v>39462</c:v>
                </c:pt>
                <c:pt idx="260">
                  <c:v>39463</c:v>
                </c:pt>
                <c:pt idx="261">
                  <c:v>39464</c:v>
                </c:pt>
                <c:pt idx="262">
                  <c:v>39465</c:v>
                </c:pt>
                <c:pt idx="263">
                  <c:v>39469</c:v>
                </c:pt>
                <c:pt idx="264">
                  <c:v>39470</c:v>
                </c:pt>
                <c:pt idx="265">
                  <c:v>39471</c:v>
                </c:pt>
                <c:pt idx="266">
                  <c:v>39472</c:v>
                </c:pt>
                <c:pt idx="267">
                  <c:v>39475</c:v>
                </c:pt>
                <c:pt idx="268">
                  <c:v>39476</c:v>
                </c:pt>
                <c:pt idx="269">
                  <c:v>39477</c:v>
                </c:pt>
                <c:pt idx="270">
                  <c:v>39478</c:v>
                </c:pt>
                <c:pt idx="271">
                  <c:v>39479</c:v>
                </c:pt>
                <c:pt idx="272">
                  <c:v>39482</c:v>
                </c:pt>
                <c:pt idx="273">
                  <c:v>39483</c:v>
                </c:pt>
                <c:pt idx="274">
                  <c:v>39484</c:v>
                </c:pt>
                <c:pt idx="275">
                  <c:v>39485</c:v>
                </c:pt>
                <c:pt idx="276">
                  <c:v>39486</c:v>
                </c:pt>
                <c:pt idx="277">
                  <c:v>39489</c:v>
                </c:pt>
                <c:pt idx="278">
                  <c:v>39490</c:v>
                </c:pt>
                <c:pt idx="279">
                  <c:v>39491</c:v>
                </c:pt>
                <c:pt idx="280">
                  <c:v>39492</c:v>
                </c:pt>
                <c:pt idx="281">
                  <c:v>39493</c:v>
                </c:pt>
                <c:pt idx="282">
                  <c:v>39497</c:v>
                </c:pt>
                <c:pt idx="283">
                  <c:v>39498</c:v>
                </c:pt>
                <c:pt idx="284">
                  <c:v>39499</c:v>
                </c:pt>
                <c:pt idx="285">
                  <c:v>39500</c:v>
                </c:pt>
                <c:pt idx="286">
                  <c:v>39503</c:v>
                </c:pt>
                <c:pt idx="287">
                  <c:v>39504</c:v>
                </c:pt>
                <c:pt idx="288">
                  <c:v>39505</c:v>
                </c:pt>
                <c:pt idx="289">
                  <c:v>39506</c:v>
                </c:pt>
                <c:pt idx="290">
                  <c:v>39507</c:v>
                </c:pt>
                <c:pt idx="291">
                  <c:v>39510</c:v>
                </c:pt>
                <c:pt idx="292">
                  <c:v>39511</c:v>
                </c:pt>
                <c:pt idx="293">
                  <c:v>39512</c:v>
                </c:pt>
                <c:pt idx="294">
                  <c:v>39513</c:v>
                </c:pt>
                <c:pt idx="295">
                  <c:v>39514</c:v>
                </c:pt>
                <c:pt idx="296">
                  <c:v>39517</c:v>
                </c:pt>
                <c:pt idx="297">
                  <c:v>39518</c:v>
                </c:pt>
                <c:pt idx="298">
                  <c:v>39519</c:v>
                </c:pt>
                <c:pt idx="299">
                  <c:v>39520</c:v>
                </c:pt>
                <c:pt idx="300">
                  <c:v>39521</c:v>
                </c:pt>
                <c:pt idx="301">
                  <c:v>39524</c:v>
                </c:pt>
                <c:pt idx="302">
                  <c:v>39525</c:v>
                </c:pt>
                <c:pt idx="303">
                  <c:v>39526</c:v>
                </c:pt>
                <c:pt idx="304">
                  <c:v>39527</c:v>
                </c:pt>
                <c:pt idx="305">
                  <c:v>39531</c:v>
                </c:pt>
                <c:pt idx="306">
                  <c:v>39532</c:v>
                </c:pt>
                <c:pt idx="307">
                  <c:v>39533</c:v>
                </c:pt>
                <c:pt idx="308">
                  <c:v>39534</c:v>
                </c:pt>
                <c:pt idx="309">
                  <c:v>39535</c:v>
                </c:pt>
                <c:pt idx="310">
                  <c:v>39538</c:v>
                </c:pt>
                <c:pt idx="311">
                  <c:v>39539</c:v>
                </c:pt>
                <c:pt idx="312">
                  <c:v>39540</c:v>
                </c:pt>
                <c:pt idx="313">
                  <c:v>39541</c:v>
                </c:pt>
                <c:pt idx="314">
                  <c:v>39542</c:v>
                </c:pt>
                <c:pt idx="315">
                  <c:v>39545</c:v>
                </c:pt>
                <c:pt idx="316">
                  <c:v>39546</c:v>
                </c:pt>
                <c:pt idx="317">
                  <c:v>39547</c:v>
                </c:pt>
                <c:pt idx="318">
                  <c:v>39548</c:v>
                </c:pt>
                <c:pt idx="319">
                  <c:v>39549</c:v>
                </c:pt>
                <c:pt idx="320">
                  <c:v>39552</c:v>
                </c:pt>
                <c:pt idx="321">
                  <c:v>39553</c:v>
                </c:pt>
                <c:pt idx="322">
                  <c:v>39554</c:v>
                </c:pt>
                <c:pt idx="323">
                  <c:v>39555</c:v>
                </c:pt>
                <c:pt idx="324">
                  <c:v>39556</c:v>
                </c:pt>
                <c:pt idx="325">
                  <c:v>39559</c:v>
                </c:pt>
                <c:pt idx="326">
                  <c:v>39560</c:v>
                </c:pt>
                <c:pt idx="327">
                  <c:v>39561</c:v>
                </c:pt>
                <c:pt idx="328">
                  <c:v>39562</c:v>
                </c:pt>
                <c:pt idx="329">
                  <c:v>39563</c:v>
                </c:pt>
                <c:pt idx="330">
                  <c:v>39566</c:v>
                </c:pt>
                <c:pt idx="331">
                  <c:v>39567</c:v>
                </c:pt>
                <c:pt idx="332">
                  <c:v>39568</c:v>
                </c:pt>
                <c:pt idx="333">
                  <c:v>39569</c:v>
                </c:pt>
                <c:pt idx="334">
                  <c:v>39570</c:v>
                </c:pt>
                <c:pt idx="335">
                  <c:v>39573</c:v>
                </c:pt>
                <c:pt idx="336">
                  <c:v>39574</c:v>
                </c:pt>
                <c:pt idx="337">
                  <c:v>39575</c:v>
                </c:pt>
                <c:pt idx="338">
                  <c:v>39576</c:v>
                </c:pt>
                <c:pt idx="339">
                  <c:v>39577</c:v>
                </c:pt>
                <c:pt idx="340">
                  <c:v>39580</c:v>
                </c:pt>
                <c:pt idx="341">
                  <c:v>39581</c:v>
                </c:pt>
                <c:pt idx="342">
                  <c:v>39582</c:v>
                </c:pt>
                <c:pt idx="343">
                  <c:v>39583</c:v>
                </c:pt>
                <c:pt idx="344">
                  <c:v>39584</c:v>
                </c:pt>
                <c:pt idx="345">
                  <c:v>39587</c:v>
                </c:pt>
                <c:pt idx="346">
                  <c:v>39588</c:v>
                </c:pt>
                <c:pt idx="347">
                  <c:v>39589</c:v>
                </c:pt>
                <c:pt idx="348">
                  <c:v>39590</c:v>
                </c:pt>
                <c:pt idx="349">
                  <c:v>39591</c:v>
                </c:pt>
                <c:pt idx="350">
                  <c:v>39595</c:v>
                </c:pt>
                <c:pt idx="351">
                  <c:v>39596</c:v>
                </c:pt>
                <c:pt idx="352">
                  <c:v>39597</c:v>
                </c:pt>
                <c:pt idx="353">
                  <c:v>39598</c:v>
                </c:pt>
                <c:pt idx="354">
                  <c:v>39601</c:v>
                </c:pt>
                <c:pt idx="355">
                  <c:v>39602</c:v>
                </c:pt>
                <c:pt idx="356">
                  <c:v>39603</c:v>
                </c:pt>
                <c:pt idx="357">
                  <c:v>39604</c:v>
                </c:pt>
                <c:pt idx="358">
                  <c:v>39605</c:v>
                </c:pt>
                <c:pt idx="359">
                  <c:v>39608</c:v>
                </c:pt>
                <c:pt idx="360">
                  <c:v>39609</c:v>
                </c:pt>
                <c:pt idx="361">
                  <c:v>39610</c:v>
                </c:pt>
                <c:pt idx="362">
                  <c:v>39611</c:v>
                </c:pt>
                <c:pt idx="363">
                  <c:v>39612</c:v>
                </c:pt>
                <c:pt idx="364">
                  <c:v>39615</c:v>
                </c:pt>
                <c:pt idx="365">
                  <c:v>39616</c:v>
                </c:pt>
                <c:pt idx="366">
                  <c:v>39617</c:v>
                </c:pt>
                <c:pt idx="367">
                  <c:v>39618</c:v>
                </c:pt>
                <c:pt idx="368">
                  <c:v>39619</c:v>
                </c:pt>
                <c:pt idx="369">
                  <c:v>39622</c:v>
                </c:pt>
                <c:pt idx="370">
                  <c:v>39623</c:v>
                </c:pt>
                <c:pt idx="371">
                  <c:v>39624</c:v>
                </c:pt>
                <c:pt idx="372">
                  <c:v>39625</c:v>
                </c:pt>
                <c:pt idx="373">
                  <c:v>39626</c:v>
                </c:pt>
                <c:pt idx="374">
                  <c:v>39629</c:v>
                </c:pt>
                <c:pt idx="375">
                  <c:v>39630</c:v>
                </c:pt>
                <c:pt idx="376">
                  <c:v>39631</c:v>
                </c:pt>
                <c:pt idx="377">
                  <c:v>39632</c:v>
                </c:pt>
                <c:pt idx="378">
                  <c:v>39636</c:v>
                </c:pt>
                <c:pt idx="379">
                  <c:v>39637</c:v>
                </c:pt>
                <c:pt idx="380">
                  <c:v>39638</c:v>
                </c:pt>
                <c:pt idx="381">
                  <c:v>39639</c:v>
                </c:pt>
                <c:pt idx="382">
                  <c:v>39640</c:v>
                </c:pt>
                <c:pt idx="383">
                  <c:v>39643</c:v>
                </c:pt>
                <c:pt idx="384">
                  <c:v>39644</c:v>
                </c:pt>
                <c:pt idx="385">
                  <c:v>39645</c:v>
                </c:pt>
                <c:pt idx="386">
                  <c:v>39646</c:v>
                </c:pt>
                <c:pt idx="387">
                  <c:v>39647</c:v>
                </c:pt>
                <c:pt idx="388">
                  <c:v>39650</c:v>
                </c:pt>
                <c:pt idx="389">
                  <c:v>39651</c:v>
                </c:pt>
                <c:pt idx="390">
                  <c:v>39652</c:v>
                </c:pt>
                <c:pt idx="391">
                  <c:v>39653</c:v>
                </c:pt>
                <c:pt idx="392">
                  <c:v>39654</c:v>
                </c:pt>
                <c:pt idx="393">
                  <c:v>39657</c:v>
                </c:pt>
                <c:pt idx="394">
                  <c:v>39658</c:v>
                </c:pt>
                <c:pt idx="395">
                  <c:v>39659</c:v>
                </c:pt>
                <c:pt idx="396">
                  <c:v>39660</c:v>
                </c:pt>
                <c:pt idx="397">
                  <c:v>39661</c:v>
                </c:pt>
                <c:pt idx="398">
                  <c:v>39664</c:v>
                </c:pt>
                <c:pt idx="399">
                  <c:v>39665</c:v>
                </c:pt>
                <c:pt idx="400">
                  <c:v>39666</c:v>
                </c:pt>
                <c:pt idx="401">
                  <c:v>39667</c:v>
                </c:pt>
                <c:pt idx="402">
                  <c:v>39668</c:v>
                </c:pt>
                <c:pt idx="403">
                  <c:v>39671</c:v>
                </c:pt>
                <c:pt idx="404">
                  <c:v>39672</c:v>
                </c:pt>
                <c:pt idx="405">
                  <c:v>39673</c:v>
                </c:pt>
                <c:pt idx="406">
                  <c:v>39674</c:v>
                </c:pt>
                <c:pt idx="407">
                  <c:v>39675</c:v>
                </c:pt>
                <c:pt idx="408">
                  <c:v>39678</c:v>
                </c:pt>
                <c:pt idx="409">
                  <c:v>39679</c:v>
                </c:pt>
                <c:pt idx="410">
                  <c:v>39680</c:v>
                </c:pt>
                <c:pt idx="411">
                  <c:v>39681</c:v>
                </c:pt>
                <c:pt idx="412">
                  <c:v>39682</c:v>
                </c:pt>
                <c:pt idx="413">
                  <c:v>39685</c:v>
                </c:pt>
                <c:pt idx="414">
                  <c:v>39686</c:v>
                </c:pt>
                <c:pt idx="415">
                  <c:v>39687</c:v>
                </c:pt>
                <c:pt idx="416">
                  <c:v>39688</c:v>
                </c:pt>
                <c:pt idx="417">
                  <c:v>39689</c:v>
                </c:pt>
                <c:pt idx="418">
                  <c:v>39693</c:v>
                </c:pt>
                <c:pt idx="419">
                  <c:v>39694</c:v>
                </c:pt>
                <c:pt idx="420">
                  <c:v>39695</c:v>
                </c:pt>
                <c:pt idx="421">
                  <c:v>39696</c:v>
                </c:pt>
                <c:pt idx="422">
                  <c:v>39699</c:v>
                </c:pt>
                <c:pt idx="423">
                  <c:v>39700</c:v>
                </c:pt>
                <c:pt idx="424">
                  <c:v>39701</c:v>
                </c:pt>
                <c:pt idx="425">
                  <c:v>39702</c:v>
                </c:pt>
                <c:pt idx="426">
                  <c:v>39703</c:v>
                </c:pt>
                <c:pt idx="427">
                  <c:v>39706</c:v>
                </c:pt>
                <c:pt idx="428">
                  <c:v>39707</c:v>
                </c:pt>
                <c:pt idx="429">
                  <c:v>39708</c:v>
                </c:pt>
                <c:pt idx="430">
                  <c:v>39709</c:v>
                </c:pt>
                <c:pt idx="431">
                  <c:v>39710</c:v>
                </c:pt>
                <c:pt idx="432">
                  <c:v>39713</c:v>
                </c:pt>
                <c:pt idx="433">
                  <c:v>39714</c:v>
                </c:pt>
                <c:pt idx="434">
                  <c:v>39715</c:v>
                </c:pt>
                <c:pt idx="435">
                  <c:v>39716</c:v>
                </c:pt>
                <c:pt idx="436">
                  <c:v>39717</c:v>
                </c:pt>
                <c:pt idx="437">
                  <c:v>39720</c:v>
                </c:pt>
                <c:pt idx="438">
                  <c:v>39721</c:v>
                </c:pt>
                <c:pt idx="439">
                  <c:v>39722</c:v>
                </c:pt>
                <c:pt idx="440">
                  <c:v>39723</c:v>
                </c:pt>
                <c:pt idx="441">
                  <c:v>39724</c:v>
                </c:pt>
                <c:pt idx="442">
                  <c:v>39727</c:v>
                </c:pt>
                <c:pt idx="443">
                  <c:v>39728</c:v>
                </c:pt>
                <c:pt idx="444">
                  <c:v>39729</c:v>
                </c:pt>
                <c:pt idx="445">
                  <c:v>39730</c:v>
                </c:pt>
                <c:pt idx="446">
                  <c:v>39731</c:v>
                </c:pt>
                <c:pt idx="447">
                  <c:v>39734</c:v>
                </c:pt>
                <c:pt idx="448">
                  <c:v>39735</c:v>
                </c:pt>
                <c:pt idx="449">
                  <c:v>39736</c:v>
                </c:pt>
                <c:pt idx="450">
                  <c:v>39737</c:v>
                </c:pt>
                <c:pt idx="451">
                  <c:v>39738</c:v>
                </c:pt>
                <c:pt idx="452">
                  <c:v>39741</c:v>
                </c:pt>
                <c:pt idx="453">
                  <c:v>39742</c:v>
                </c:pt>
                <c:pt idx="454">
                  <c:v>39743</c:v>
                </c:pt>
                <c:pt idx="455">
                  <c:v>39744</c:v>
                </c:pt>
                <c:pt idx="456">
                  <c:v>39745</c:v>
                </c:pt>
                <c:pt idx="457">
                  <c:v>39748</c:v>
                </c:pt>
                <c:pt idx="458">
                  <c:v>39749</c:v>
                </c:pt>
                <c:pt idx="459">
                  <c:v>39750</c:v>
                </c:pt>
                <c:pt idx="460">
                  <c:v>39751</c:v>
                </c:pt>
                <c:pt idx="461">
                  <c:v>39752</c:v>
                </c:pt>
                <c:pt idx="462">
                  <c:v>39755</c:v>
                </c:pt>
                <c:pt idx="463">
                  <c:v>39756</c:v>
                </c:pt>
                <c:pt idx="464">
                  <c:v>39757</c:v>
                </c:pt>
                <c:pt idx="465">
                  <c:v>39758</c:v>
                </c:pt>
                <c:pt idx="466">
                  <c:v>39759</c:v>
                </c:pt>
                <c:pt idx="467">
                  <c:v>39762</c:v>
                </c:pt>
                <c:pt idx="468">
                  <c:v>39763</c:v>
                </c:pt>
                <c:pt idx="469">
                  <c:v>39764</c:v>
                </c:pt>
                <c:pt idx="470">
                  <c:v>39765</c:v>
                </c:pt>
                <c:pt idx="471">
                  <c:v>39766</c:v>
                </c:pt>
                <c:pt idx="472">
                  <c:v>39769</c:v>
                </c:pt>
                <c:pt idx="473">
                  <c:v>39770</c:v>
                </c:pt>
                <c:pt idx="474">
                  <c:v>39771</c:v>
                </c:pt>
                <c:pt idx="475">
                  <c:v>39772</c:v>
                </c:pt>
                <c:pt idx="476">
                  <c:v>39773</c:v>
                </c:pt>
                <c:pt idx="477">
                  <c:v>39776</c:v>
                </c:pt>
                <c:pt idx="478">
                  <c:v>39777</c:v>
                </c:pt>
                <c:pt idx="479">
                  <c:v>39778</c:v>
                </c:pt>
                <c:pt idx="480">
                  <c:v>39780</c:v>
                </c:pt>
                <c:pt idx="481">
                  <c:v>39783</c:v>
                </c:pt>
                <c:pt idx="482">
                  <c:v>39784</c:v>
                </c:pt>
                <c:pt idx="483">
                  <c:v>39785</c:v>
                </c:pt>
                <c:pt idx="484">
                  <c:v>39786</c:v>
                </c:pt>
                <c:pt idx="485">
                  <c:v>39787</c:v>
                </c:pt>
                <c:pt idx="486">
                  <c:v>39790</c:v>
                </c:pt>
                <c:pt idx="487">
                  <c:v>39791</c:v>
                </c:pt>
                <c:pt idx="488">
                  <c:v>39792</c:v>
                </c:pt>
                <c:pt idx="489">
                  <c:v>39793</c:v>
                </c:pt>
                <c:pt idx="490">
                  <c:v>39794</c:v>
                </c:pt>
                <c:pt idx="491">
                  <c:v>39797</c:v>
                </c:pt>
                <c:pt idx="492">
                  <c:v>39798</c:v>
                </c:pt>
                <c:pt idx="493">
                  <c:v>39799</c:v>
                </c:pt>
                <c:pt idx="494">
                  <c:v>39800</c:v>
                </c:pt>
                <c:pt idx="495">
                  <c:v>39801</c:v>
                </c:pt>
                <c:pt idx="496">
                  <c:v>39804</c:v>
                </c:pt>
                <c:pt idx="497">
                  <c:v>39805</c:v>
                </c:pt>
                <c:pt idx="498">
                  <c:v>39806</c:v>
                </c:pt>
                <c:pt idx="499">
                  <c:v>39808</c:v>
                </c:pt>
                <c:pt idx="500">
                  <c:v>39811</c:v>
                </c:pt>
                <c:pt idx="501">
                  <c:v>39812</c:v>
                </c:pt>
                <c:pt idx="502">
                  <c:v>39813</c:v>
                </c:pt>
              </c:numCache>
            </c:numRef>
          </c:cat>
          <c:val>
            <c:numRef>
              <c:f>DJIA!$B$30322:$B$30824</c:f>
              <c:numCache>
                <c:formatCode>0.00</c:formatCode>
                <c:ptCount val="503"/>
                <c:pt idx="0">
                  <c:v>12474.52</c:v>
                </c:pt>
                <c:pt idx="1">
                  <c:v>12480.69</c:v>
                </c:pt>
                <c:pt idx="2">
                  <c:v>12398.01</c:v>
                </c:pt>
                <c:pt idx="3">
                  <c:v>12423.49</c:v>
                </c:pt>
                <c:pt idx="4">
                  <c:v>12416.6</c:v>
                </c:pt>
                <c:pt idx="5">
                  <c:v>12442.16</c:v>
                </c:pt>
                <c:pt idx="6">
                  <c:v>12514.98</c:v>
                </c:pt>
                <c:pt idx="7">
                  <c:v>12556.08</c:v>
                </c:pt>
                <c:pt idx="8">
                  <c:v>12582.59</c:v>
                </c:pt>
                <c:pt idx="9">
                  <c:v>12577.15</c:v>
                </c:pt>
                <c:pt idx="10">
                  <c:v>12567.93</c:v>
                </c:pt>
                <c:pt idx="11">
                  <c:v>12565.53</c:v>
                </c:pt>
                <c:pt idx="12">
                  <c:v>12477.17</c:v>
                </c:pt>
                <c:pt idx="13">
                  <c:v>12533.8</c:v>
                </c:pt>
                <c:pt idx="14">
                  <c:v>12621.77</c:v>
                </c:pt>
                <c:pt idx="15">
                  <c:v>12502.56</c:v>
                </c:pt>
                <c:pt idx="16">
                  <c:v>12487.02</c:v>
                </c:pt>
                <c:pt idx="17">
                  <c:v>12490.78</c:v>
                </c:pt>
                <c:pt idx="18">
                  <c:v>12523.31</c:v>
                </c:pt>
                <c:pt idx="19">
                  <c:v>12621.69</c:v>
                </c:pt>
                <c:pt idx="20">
                  <c:v>12673.68</c:v>
                </c:pt>
                <c:pt idx="21">
                  <c:v>12653.49</c:v>
                </c:pt>
                <c:pt idx="22">
                  <c:v>12661.740000000013</c:v>
                </c:pt>
                <c:pt idx="23">
                  <c:v>12666.31</c:v>
                </c:pt>
                <c:pt idx="24">
                  <c:v>12666.869999999979</c:v>
                </c:pt>
                <c:pt idx="25">
                  <c:v>12637.630000000006</c:v>
                </c:pt>
                <c:pt idx="26">
                  <c:v>12580.83</c:v>
                </c:pt>
                <c:pt idx="27">
                  <c:v>12552.55</c:v>
                </c:pt>
                <c:pt idx="28">
                  <c:v>12654.849999999988</c:v>
                </c:pt>
                <c:pt idx="29">
                  <c:v>12741.859999999979</c:v>
                </c:pt>
                <c:pt idx="30">
                  <c:v>12765.01</c:v>
                </c:pt>
                <c:pt idx="31">
                  <c:v>12767.57</c:v>
                </c:pt>
                <c:pt idx="32">
                  <c:v>12786.64000000001</c:v>
                </c:pt>
                <c:pt idx="33">
                  <c:v>12738.41</c:v>
                </c:pt>
                <c:pt idx="34">
                  <c:v>12686.02</c:v>
                </c:pt>
                <c:pt idx="35">
                  <c:v>12647.48</c:v>
                </c:pt>
                <c:pt idx="36">
                  <c:v>12632.26</c:v>
                </c:pt>
                <c:pt idx="37">
                  <c:v>12216.240000000013</c:v>
                </c:pt>
                <c:pt idx="38">
                  <c:v>12268.630000000006</c:v>
                </c:pt>
                <c:pt idx="39">
                  <c:v>12234.34</c:v>
                </c:pt>
                <c:pt idx="40">
                  <c:v>12114.1</c:v>
                </c:pt>
                <c:pt idx="41">
                  <c:v>12050.41</c:v>
                </c:pt>
                <c:pt idx="42">
                  <c:v>12207.59</c:v>
                </c:pt>
                <c:pt idx="43">
                  <c:v>12192.449999999988</c:v>
                </c:pt>
                <c:pt idx="44">
                  <c:v>12260.7</c:v>
                </c:pt>
                <c:pt idx="45">
                  <c:v>12276.32</c:v>
                </c:pt>
                <c:pt idx="46">
                  <c:v>12318.62</c:v>
                </c:pt>
                <c:pt idx="47">
                  <c:v>12075.96</c:v>
                </c:pt>
                <c:pt idx="48">
                  <c:v>12133.4</c:v>
                </c:pt>
                <c:pt idx="49">
                  <c:v>12159.68</c:v>
                </c:pt>
                <c:pt idx="50">
                  <c:v>12110.41</c:v>
                </c:pt>
                <c:pt idx="51">
                  <c:v>12226.17</c:v>
                </c:pt>
                <c:pt idx="52">
                  <c:v>12288.1</c:v>
                </c:pt>
                <c:pt idx="53">
                  <c:v>12447.52</c:v>
                </c:pt>
                <c:pt idx="54">
                  <c:v>12461.14000000001</c:v>
                </c:pt>
                <c:pt idx="55">
                  <c:v>12481.01</c:v>
                </c:pt>
                <c:pt idx="56">
                  <c:v>12469.07</c:v>
                </c:pt>
                <c:pt idx="57">
                  <c:v>12397.29</c:v>
                </c:pt>
                <c:pt idx="58">
                  <c:v>12300.359999999979</c:v>
                </c:pt>
                <c:pt idx="59">
                  <c:v>12348.75</c:v>
                </c:pt>
                <c:pt idx="60">
                  <c:v>12354.349999999988</c:v>
                </c:pt>
                <c:pt idx="61">
                  <c:v>12382.3</c:v>
                </c:pt>
                <c:pt idx="62">
                  <c:v>12510.3</c:v>
                </c:pt>
                <c:pt idx="63">
                  <c:v>12530.05</c:v>
                </c:pt>
                <c:pt idx="64">
                  <c:v>12560.2</c:v>
                </c:pt>
                <c:pt idx="65">
                  <c:v>12569.14000000001</c:v>
                </c:pt>
                <c:pt idx="66">
                  <c:v>12573.849999999988</c:v>
                </c:pt>
                <c:pt idx="67">
                  <c:v>12484.62</c:v>
                </c:pt>
                <c:pt idx="68">
                  <c:v>12552.96</c:v>
                </c:pt>
                <c:pt idx="69">
                  <c:v>12612.130000000006</c:v>
                </c:pt>
                <c:pt idx="70">
                  <c:v>12720.46</c:v>
                </c:pt>
                <c:pt idx="71">
                  <c:v>12773.04</c:v>
                </c:pt>
                <c:pt idx="72">
                  <c:v>12803.84</c:v>
                </c:pt>
                <c:pt idx="73">
                  <c:v>12808.630000000006</c:v>
                </c:pt>
                <c:pt idx="74">
                  <c:v>12961.98</c:v>
                </c:pt>
                <c:pt idx="75">
                  <c:v>12919.4</c:v>
                </c:pt>
                <c:pt idx="76">
                  <c:v>12953.94</c:v>
                </c:pt>
                <c:pt idx="77">
                  <c:v>13089.89</c:v>
                </c:pt>
                <c:pt idx="78">
                  <c:v>13105.5</c:v>
                </c:pt>
                <c:pt idx="79">
                  <c:v>13120.94</c:v>
                </c:pt>
                <c:pt idx="80">
                  <c:v>13062.91</c:v>
                </c:pt>
                <c:pt idx="81">
                  <c:v>13136.14000000001</c:v>
                </c:pt>
                <c:pt idx="82">
                  <c:v>13211.88</c:v>
                </c:pt>
                <c:pt idx="83">
                  <c:v>13241.38</c:v>
                </c:pt>
                <c:pt idx="84">
                  <c:v>13264.62</c:v>
                </c:pt>
                <c:pt idx="85">
                  <c:v>13312.97</c:v>
                </c:pt>
                <c:pt idx="86">
                  <c:v>13309.07</c:v>
                </c:pt>
                <c:pt idx="87">
                  <c:v>13362.869999999979</c:v>
                </c:pt>
                <c:pt idx="88">
                  <c:v>13215.130000000006</c:v>
                </c:pt>
                <c:pt idx="89">
                  <c:v>13326.220000000008</c:v>
                </c:pt>
                <c:pt idx="90">
                  <c:v>13346.78</c:v>
                </c:pt>
                <c:pt idx="91">
                  <c:v>13383.84</c:v>
                </c:pt>
                <c:pt idx="92">
                  <c:v>13487.53</c:v>
                </c:pt>
                <c:pt idx="93">
                  <c:v>13476.73000000001</c:v>
                </c:pt>
                <c:pt idx="94">
                  <c:v>13556.53</c:v>
                </c:pt>
                <c:pt idx="95">
                  <c:v>13542.88</c:v>
                </c:pt>
                <c:pt idx="96">
                  <c:v>13539.949999999988</c:v>
                </c:pt>
                <c:pt idx="97">
                  <c:v>13525.65</c:v>
                </c:pt>
                <c:pt idx="98">
                  <c:v>13441.130000000006</c:v>
                </c:pt>
                <c:pt idx="99">
                  <c:v>13507.28</c:v>
                </c:pt>
                <c:pt idx="100">
                  <c:v>13521.34</c:v>
                </c:pt>
                <c:pt idx="101">
                  <c:v>13633.08</c:v>
                </c:pt>
                <c:pt idx="102">
                  <c:v>13627.64000000001</c:v>
                </c:pt>
                <c:pt idx="103">
                  <c:v>13668.11</c:v>
                </c:pt>
                <c:pt idx="104">
                  <c:v>13676.32</c:v>
                </c:pt>
                <c:pt idx="105">
                  <c:v>13595.46</c:v>
                </c:pt>
                <c:pt idx="106">
                  <c:v>13465.67</c:v>
                </c:pt>
                <c:pt idx="107">
                  <c:v>13266.73000000001</c:v>
                </c:pt>
                <c:pt idx="108">
                  <c:v>13424.39</c:v>
                </c:pt>
                <c:pt idx="109">
                  <c:v>13424.96</c:v>
                </c:pt>
                <c:pt idx="110">
                  <c:v>13295.01</c:v>
                </c:pt>
                <c:pt idx="111">
                  <c:v>13482.349999999988</c:v>
                </c:pt>
                <c:pt idx="112">
                  <c:v>13553.720000000008</c:v>
                </c:pt>
                <c:pt idx="113">
                  <c:v>13639.48</c:v>
                </c:pt>
                <c:pt idx="114">
                  <c:v>13612.98</c:v>
                </c:pt>
                <c:pt idx="115">
                  <c:v>13635.42</c:v>
                </c:pt>
                <c:pt idx="116">
                  <c:v>13489.42</c:v>
                </c:pt>
                <c:pt idx="117">
                  <c:v>13545.84</c:v>
                </c:pt>
                <c:pt idx="118">
                  <c:v>13360.26</c:v>
                </c:pt>
                <c:pt idx="119">
                  <c:v>13352.05</c:v>
                </c:pt>
                <c:pt idx="120">
                  <c:v>13337.66</c:v>
                </c:pt>
                <c:pt idx="121">
                  <c:v>13427.73000000001</c:v>
                </c:pt>
                <c:pt idx="122">
                  <c:v>13422.28</c:v>
                </c:pt>
                <c:pt idx="123">
                  <c:v>13408.62</c:v>
                </c:pt>
                <c:pt idx="124">
                  <c:v>13535.43</c:v>
                </c:pt>
                <c:pt idx="125">
                  <c:v>13577.3</c:v>
                </c:pt>
                <c:pt idx="126">
                  <c:v>13565.84</c:v>
                </c:pt>
                <c:pt idx="127">
                  <c:v>13611.68</c:v>
                </c:pt>
                <c:pt idx="128">
                  <c:v>13649.97</c:v>
                </c:pt>
                <c:pt idx="129">
                  <c:v>13501.7</c:v>
                </c:pt>
                <c:pt idx="130">
                  <c:v>13577.869999999979</c:v>
                </c:pt>
                <c:pt idx="131">
                  <c:v>13861.73000000001</c:v>
                </c:pt>
                <c:pt idx="132">
                  <c:v>13907.25</c:v>
                </c:pt>
                <c:pt idx="133">
                  <c:v>13950.98</c:v>
                </c:pt>
                <c:pt idx="134">
                  <c:v>13971.55</c:v>
                </c:pt>
                <c:pt idx="135">
                  <c:v>13918.220000000008</c:v>
                </c:pt>
                <c:pt idx="136">
                  <c:v>14000.41</c:v>
                </c:pt>
                <c:pt idx="137">
                  <c:v>13851.08</c:v>
                </c:pt>
                <c:pt idx="138">
                  <c:v>13943.42</c:v>
                </c:pt>
                <c:pt idx="139">
                  <c:v>13716.949999999988</c:v>
                </c:pt>
                <c:pt idx="140">
                  <c:v>13785.07</c:v>
                </c:pt>
                <c:pt idx="141">
                  <c:v>13473.57</c:v>
                </c:pt>
                <c:pt idx="142">
                  <c:v>13265.47</c:v>
                </c:pt>
                <c:pt idx="143">
                  <c:v>13358.31</c:v>
                </c:pt>
                <c:pt idx="144">
                  <c:v>13211.99</c:v>
                </c:pt>
                <c:pt idx="145">
                  <c:v>13362.369999999979</c:v>
                </c:pt>
                <c:pt idx="146">
                  <c:v>13463.33</c:v>
                </c:pt>
                <c:pt idx="147">
                  <c:v>13181.91</c:v>
                </c:pt>
                <c:pt idx="148">
                  <c:v>13468.78</c:v>
                </c:pt>
                <c:pt idx="149">
                  <c:v>13504.3</c:v>
                </c:pt>
                <c:pt idx="150">
                  <c:v>13657.859999999979</c:v>
                </c:pt>
                <c:pt idx="151">
                  <c:v>13270.68</c:v>
                </c:pt>
                <c:pt idx="152">
                  <c:v>13239.54</c:v>
                </c:pt>
                <c:pt idx="153">
                  <c:v>13028.92</c:v>
                </c:pt>
                <c:pt idx="154">
                  <c:v>12861.47</c:v>
                </c:pt>
                <c:pt idx="155">
                  <c:v>12845.78</c:v>
                </c:pt>
                <c:pt idx="156">
                  <c:v>13079.08</c:v>
                </c:pt>
                <c:pt idx="157">
                  <c:v>13121.349999999988</c:v>
                </c:pt>
                <c:pt idx="158">
                  <c:v>13090.859999999979</c:v>
                </c:pt>
                <c:pt idx="159">
                  <c:v>13236.130000000006</c:v>
                </c:pt>
                <c:pt idx="160">
                  <c:v>13235.88</c:v>
                </c:pt>
                <c:pt idx="161">
                  <c:v>13378.869999999979</c:v>
                </c:pt>
                <c:pt idx="162">
                  <c:v>13322.130000000006</c:v>
                </c:pt>
                <c:pt idx="163">
                  <c:v>13041.849999999988</c:v>
                </c:pt>
                <c:pt idx="164">
                  <c:v>13289.29</c:v>
                </c:pt>
                <c:pt idx="165">
                  <c:v>13238.73000000001</c:v>
                </c:pt>
                <c:pt idx="166">
                  <c:v>13357.740000000013</c:v>
                </c:pt>
                <c:pt idx="167">
                  <c:v>13448.859999999979</c:v>
                </c:pt>
                <c:pt idx="168">
                  <c:v>13305.47</c:v>
                </c:pt>
                <c:pt idx="169">
                  <c:v>13363.349999999988</c:v>
                </c:pt>
                <c:pt idx="170">
                  <c:v>13113.38</c:v>
                </c:pt>
                <c:pt idx="171">
                  <c:v>13127.849999999988</c:v>
                </c:pt>
                <c:pt idx="172">
                  <c:v>13308.39</c:v>
                </c:pt>
                <c:pt idx="173">
                  <c:v>13291.65</c:v>
                </c:pt>
                <c:pt idx="174">
                  <c:v>13424.88</c:v>
                </c:pt>
                <c:pt idx="175">
                  <c:v>13442.52</c:v>
                </c:pt>
                <c:pt idx="176">
                  <c:v>13403.42</c:v>
                </c:pt>
                <c:pt idx="177">
                  <c:v>13739.39</c:v>
                </c:pt>
                <c:pt idx="178">
                  <c:v>13815.56</c:v>
                </c:pt>
                <c:pt idx="179">
                  <c:v>13766.7</c:v>
                </c:pt>
                <c:pt idx="180">
                  <c:v>13820.19</c:v>
                </c:pt>
                <c:pt idx="181">
                  <c:v>13759.06</c:v>
                </c:pt>
                <c:pt idx="182">
                  <c:v>13778.65</c:v>
                </c:pt>
                <c:pt idx="183">
                  <c:v>13878.15</c:v>
                </c:pt>
                <c:pt idx="184">
                  <c:v>13912.94</c:v>
                </c:pt>
                <c:pt idx="185">
                  <c:v>13895.630000000006</c:v>
                </c:pt>
                <c:pt idx="186">
                  <c:v>14087.55</c:v>
                </c:pt>
                <c:pt idx="187">
                  <c:v>14047.31</c:v>
                </c:pt>
                <c:pt idx="188">
                  <c:v>13968.05</c:v>
                </c:pt>
                <c:pt idx="189">
                  <c:v>13974.31</c:v>
                </c:pt>
                <c:pt idx="190">
                  <c:v>14066.01</c:v>
                </c:pt>
                <c:pt idx="191">
                  <c:v>14043.73000000001</c:v>
                </c:pt>
                <c:pt idx="192">
                  <c:v>14164.53</c:v>
                </c:pt>
                <c:pt idx="193">
                  <c:v>14078.69</c:v>
                </c:pt>
                <c:pt idx="194">
                  <c:v>14015.12</c:v>
                </c:pt>
                <c:pt idx="195">
                  <c:v>14093.08</c:v>
                </c:pt>
                <c:pt idx="196">
                  <c:v>13984.8</c:v>
                </c:pt>
                <c:pt idx="197">
                  <c:v>13912.94</c:v>
                </c:pt>
                <c:pt idx="198">
                  <c:v>13892.54</c:v>
                </c:pt>
                <c:pt idx="199">
                  <c:v>13888.96</c:v>
                </c:pt>
                <c:pt idx="200">
                  <c:v>13522.02</c:v>
                </c:pt>
                <c:pt idx="201">
                  <c:v>13566.97</c:v>
                </c:pt>
                <c:pt idx="202">
                  <c:v>13676.23000000001</c:v>
                </c:pt>
                <c:pt idx="203">
                  <c:v>13675.25</c:v>
                </c:pt>
                <c:pt idx="204">
                  <c:v>13671.92</c:v>
                </c:pt>
                <c:pt idx="205">
                  <c:v>13806.7</c:v>
                </c:pt>
                <c:pt idx="206">
                  <c:v>13870.26</c:v>
                </c:pt>
                <c:pt idx="207">
                  <c:v>13792.47</c:v>
                </c:pt>
                <c:pt idx="208">
                  <c:v>13930.01</c:v>
                </c:pt>
                <c:pt idx="209">
                  <c:v>13567.869999999979</c:v>
                </c:pt>
                <c:pt idx="210">
                  <c:v>13595.1</c:v>
                </c:pt>
                <c:pt idx="211">
                  <c:v>13543.4</c:v>
                </c:pt>
                <c:pt idx="212">
                  <c:v>13660.94</c:v>
                </c:pt>
                <c:pt idx="213">
                  <c:v>13300.02</c:v>
                </c:pt>
                <c:pt idx="214">
                  <c:v>13266.29</c:v>
                </c:pt>
                <c:pt idx="215">
                  <c:v>13042.740000000013</c:v>
                </c:pt>
                <c:pt idx="216">
                  <c:v>12987.55</c:v>
                </c:pt>
                <c:pt idx="217">
                  <c:v>13307.09</c:v>
                </c:pt>
                <c:pt idx="218">
                  <c:v>13231.01</c:v>
                </c:pt>
                <c:pt idx="219">
                  <c:v>13110.05</c:v>
                </c:pt>
                <c:pt idx="220">
                  <c:v>13176.79</c:v>
                </c:pt>
                <c:pt idx="221">
                  <c:v>12958.44</c:v>
                </c:pt>
                <c:pt idx="222">
                  <c:v>13010.14000000001</c:v>
                </c:pt>
                <c:pt idx="223">
                  <c:v>12799.04</c:v>
                </c:pt>
                <c:pt idx="224">
                  <c:v>12980.88</c:v>
                </c:pt>
                <c:pt idx="225">
                  <c:v>12743.44</c:v>
                </c:pt>
                <c:pt idx="226">
                  <c:v>12958.44</c:v>
                </c:pt>
                <c:pt idx="227">
                  <c:v>13289.449999999988</c:v>
                </c:pt>
                <c:pt idx="228">
                  <c:v>13311.73000000001</c:v>
                </c:pt>
                <c:pt idx="229">
                  <c:v>13371.720000000008</c:v>
                </c:pt>
                <c:pt idx="230">
                  <c:v>13314.57</c:v>
                </c:pt>
                <c:pt idx="231">
                  <c:v>13248.73000000001</c:v>
                </c:pt>
                <c:pt idx="232">
                  <c:v>13444.96</c:v>
                </c:pt>
                <c:pt idx="233">
                  <c:v>13619.89</c:v>
                </c:pt>
                <c:pt idx="234">
                  <c:v>13625.58</c:v>
                </c:pt>
                <c:pt idx="235">
                  <c:v>13727.03</c:v>
                </c:pt>
                <c:pt idx="236">
                  <c:v>13432.77</c:v>
                </c:pt>
                <c:pt idx="237">
                  <c:v>13473.9</c:v>
                </c:pt>
                <c:pt idx="238">
                  <c:v>13517.96</c:v>
                </c:pt>
                <c:pt idx="239">
                  <c:v>13339.849999999988</c:v>
                </c:pt>
                <c:pt idx="240">
                  <c:v>13167.2</c:v>
                </c:pt>
                <c:pt idx="241">
                  <c:v>13232.47</c:v>
                </c:pt>
                <c:pt idx="242">
                  <c:v>13207.27</c:v>
                </c:pt>
                <c:pt idx="243">
                  <c:v>13245.64000000001</c:v>
                </c:pt>
                <c:pt idx="244">
                  <c:v>13450.65</c:v>
                </c:pt>
                <c:pt idx="245">
                  <c:v>13549.33</c:v>
                </c:pt>
                <c:pt idx="246">
                  <c:v>13551.69</c:v>
                </c:pt>
                <c:pt idx="247">
                  <c:v>13359.61</c:v>
                </c:pt>
                <c:pt idx="248">
                  <c:v>13365.869999999979</c:v>
                </c:pt>
                <c:pt idx="249">
                  <c:v>13264.82</c:v>
                </c:pt>
                <c:pt idx="250">
                  <c:v>13043.96</c:v>
                </c:pt>
                <c:pt idx="251">
                  <c:v>13056.720000000008</c:v>
                </c:pt>
                <c:pt idx="252">
                  <c:v>12800.18</c:v>
                </c:pt>
                <c:pt idx="253">
                  <c:v>12827.49</c:v>
                </c:pt>
                <c:pt idx="254">
                  <c:v>12589.07</c:v>
                </c:pt>
                <c:pt idx="255">
                  <c:v>12735.31</c:v>
                </c:pt>
                <c:pt idx="256">
                  <c:v>12853.09</c:v>
                </c:pt>
                <c:pt idx="257">
                  <c:v>12606.3</c:v>
                </c:pt>
                <c:pt idx="258">
                  <c:v>12778.15</c:v>
                </c:pt>
                <c:pt idx="259">
                  <c:v>12501.11</c:v>
                </c:pt>
                <c:pt idx="260">
                  <c:v>12466.16</c:v>
                </c:pt>
                <c:pt idx="261">
                  <c:v>12159.210000000006</c:v>
                </c:pt>
                <c:pt idx="262">
                  <c:v>12099.3</c:v>
                </c:pt>
                <c:pt idx="263">
                  <c:v>11971.19</c:v>
                </c:pt>
                <c:pt idx="264">
                  <c:v>12270.17</c:v>
                </c:pt>
                <c:pt idx="265">
                  <c:v>12378.61</c:v>
                </c:pt>
                <c:pt idx="266">
                  <c:v>12207.17</c:v>
                </c:pt>
                <c:pt idx="267">
                  <c:v>12383.89</c:v>
                </c:pt>
                <c:pt idx="268">
                  <c:v>12480.3</c:v>
                </c:pt>
                <c:pt idx="269">
                  <c:v>12442.83</c:v>
                </c:pt>
                <c:pt idx="270">
                  <c:v>12650.359999999979</c:v>
                </c:pt>
                <c:pt idx="271">
                  <c:v>12743.19</c:v>
                </c:pt>
                <c:pt idx="272">
                  <c:v>12635.16</c:v>
                </c:pt>
                <c:pt idx="273">
                  <c:v>12265.130000000006</c:v>
                </c:pt>
                <c:pt idx="274">
                  <c:v>12200.1</c:v>
                </c:pt>
                <c:pt idx="275">
                  <c:v>12247</c:v>
                </c:pt>
                <c:pt idx="276">
                  <c:v>12182.130000000006</c:v>
                </c:pt>
                <c:pt idx="277">
                  <c:v>12240.01</c:v>
                </c:pt>
                <c:pt idx="278">
                  <c:v>12373.41</c:v>
                </c:pt>
                <c:pt idx="279">
                  <c:v>12552.240000000013</c:v>
                </c:pt>
                <c:pt idx="280">
                  <c:v>12376.98</c:v>
                </c:pt>
                <c:pt idx="281">
                  <c:v>12348.210000000006</c:v>
                </c:pt>
                <c:pt idx="282">
                  <c:v>12337.220000000008</c:v>
                </c:pt>
                <c:pt idx="283">
                  <c:v>12427.26</c:v>
                </c:pt>
                <c:pt idx="284">
                  <c:v>12284.3</c:v>
                </c:pt>
                <c:pt idx="285">
                  <c:v>12381.02</c:v>
                </c:pt>
                <c:pt idx="286">
                  <c:v>12570.220000000008</c:v>
                </c:pt>
                <c:pt idx="287">
                  <c:v>12684.92</c:v>
                </c:pt>
                <c:pt idx="288">
                  <c:v>12694.28</c:v>
                </c:pt>
                <c:pt idx="289">
                  <c:v>12582.18</c:v>
                </c:pt>
                <c:pt idx="290">
                  <c:v>12266.39</c:v>
                </c:pt>
                <c:pt idx="291">
                  <c:v>12258.9</c:v>
                </c:pt>
                <c:pt idx="292">
                  <c:v>12213.8</c:v>
                </c:pt>
                <c:pt idx="293">
                  <c:v>12254.99</c:v>
                </c:pt>
                <c:pt idx="294">
                  <c:v>12040.39</c:v>
                </c:pt>
                <c:pt idx="295">
                  <c:v>11893.69</c:v>
                </c:pt>
                <c:pt idx="296">
                  <c:v>11740.15</c:v>
                </c:pt>
                <c:pt idx="297">
                  <c:v>12156.81</c:v>
                </c:pt>
                <c:pt idx="298">
                  <c:v>12110.240000000013</c:v>
                </c:pt>
                <c:pt idx="299">
                  <c:v>12145.740000000013</c:v>
                </c:pt>
                <c:pt idx="300">
                  <c:v>11951.09</c:v>
                </c:pt>
                <c:pt idx="301">
                  <c:v>11972.25</c:v>
                </c:pt>
                <c:pt idx="302">
                  <c:v>12392.66</c:v>
                </c:pt>
                <c:pt idx="303">
                  <c:v>12099.66</c:v>
                </c:pt>
                <c:pt idx="304">
                  <c:v>12361.32</c:v>
                </c:pt>
                <c:pt idx="305">
                  <c:v>12548.64000000001</c:v>
                </c:pt>
                <c:pt idx="306">
                  <c:v>12532.6</c:v>
                </c:pt>
                <c:pt idx="307">
                  <c:v>12422.859999999979</c:v>
                </c:pt>
                <c:pt idx="308">
                  <c:v>12302.46</c:v>
                </c:pt>
                <c:pt idx="309">
                  <c:v>12216.4</c:v>
                </c:pt>
                <c:pt idx="310">
                  <c:v>12262.89</c:v>
                </c:pt>
                <c:pt idx="311">
                  <c:v>12654.359999999979</c:v>
                </c:pt>
                <c:pt idx="312">
                  <c:v>12605.83</c:v>
                </c:pt>
                <c:pt idx="313">
                  <c:v>12626.03</c:v>
                </c:pt>
                <c:pt idx="314">
                  <c:v>12609.42</c:v>
                </c:pt>
                <c:pt idx="315">
                  <c:v>12612.43</c:v>
                </c:pt>
                <c:pt idx="316">
                  <c:v>12576.44</c:v>
                </c:pt>
                <c:pt idx="317">
                  <c:v>12527.26</c:v>
                </c:pt>
                <c:pt idx="318">
                  <c:v>12581.98</c:v>
                </c:pt>
                <c:pt idx="319">
                  <c:v>12325.42</c:v>
                </c:pt>
                <c:pt idx="320">
                  <c:v>12302.06</c:v>
                </c:pt>
                <c:pt idx="321">
                  <c:v>12362.47</c:v>
                </c:pt>
                <c:pt idx="322">
                  <c:v>12619.27</c:v>
                </c:pt>
                <c:pt idx="323">
                  <c:v>12620.49</c:v>
                </c:pt>
                <c:pt idx="324">
                  <c:v>12849.359999999979</c:v>
                </c:pt>
                <c:pt idx="325">
                  <c:v>12825.02</c:v>
                </c:pt>
                <c:pt idx="326">
                  <c:v>12720.23000000001</c:v>
                </c:pt>
                <c:pt idx="327">
                  <c:v>12763.220000000008</c:v>
                </c:pt>
                <c:pt idx="328">
                  <c:v>12848.949999999988</c:v>
                </c:pt>
                <c:pt idx="329">
                  <c:v>12891.859999999979</c:v>
                </c:pt>
                <c:pt idx="330">
                  <c:v>12871.75</c:v>
                </c:pt>
                <c:pt idx="331">
                  <c:v>12831.94</c:v>
                </c:pt>
                <c:pt idx="332">
                  <c:v>12820.130000000006</c:v>
                </c:pt>
                <c:pt idx="333">
                  <c:v>13010</c:v>
                </c:pt>
                <c:pt idx="334">
                  <c:v>13058.2</c:v>
                </c:pt>
                <c:pt idx="335">
                  <c:v>12969.54</c:v>
                </c:pt>
                <c:pt idx="336">
                  <c:v>13020.83</c:v>
                </c:pt>
                <c:pt idx="337">
                  <c:v>12814.349999999988</c:v>
                </c:pt>
                <c:pt idx="338">
                  <c:v>12866.78</c:v>
                </c:pt>
                <c:pt idx="339">
                  <c:v>12745.88</c:v>
                </c:pt>
                <c:pt idx="340">
                  <c:v>12876.31</c:v>
                </c:pt>
                <c:pt idx="341">
                  <c:v>12832.18</c:v>
                </c:pt>
                <c:pt idx="342">
                  <c:v>12898.38</c:v>
                </c:pt>
                <c:pt idx="343">
                  <c:v>12992.66</c:v>
                </c:pt>
                <c:pt idx="344">
                  <c:v>12986.8</c:v>
                </c:pt>
                <c:pt idx="345">
                  <c:v>13028.16</c:v>
                </c:pt>
                <c:pt idx="346">
                  <c:v>12828.68</c:v>
                </c:pt>
                <c:pt idx="347">
                  <c:v>12601.19</c:v>
                </c:pt>
                <c:pt idx="348">
                  <c:v>12625.62</c:v>
                </c:pt>
                <c:pt idx="349">
                  <c:v>12479.630000000006</c:v>
                </c:pt>
                <c:pt idx="350">
                  <c:v>12548.349999999988</c:v>
                </c:pt>
                <c:pt idx="351">
                  <c:v>12594.03</c:v>
                </c:pt>
                <c:pt idx="352">
                  <c:v>12646.220000000008</c:v>
                </c:pt>
                <c:pt idx="353">
                  <c:v>12638.32</c:v>
                </c:pt>
                <c:pt idx="354">
                  <c:v>12503.82</c:v>
                </c:pt>
                <c:pt idx="355">
                  <c:v>12402.849999999988</c:v>
                </c:pt>
                <c:pt idx="356">
                  <c:v>12390.48</c:v>
                </c:pt>
                <c:pt idx="357">
                  <c:v>12604.449999999988</c:v>
                </c:pt>
                <c:pt idx="358">
                  <c:v>12209.81</c:v>
                </c:pt>
                <c:pt idx="359">
                  <c:v>12280.32</c:v>
                </c:pt>
                <c:pt idx="360">
                  <c:v>12289.76</c:v>
                </c:pt>
                <c:pt idx="361">
                  <c:v>12083.77</c:v>
                </c:pt>
                <c:pt idx="362">
                  <c:v>12141.58</c:v>
                </c:pt>
                <c:pt idx="363">
                  <c:v>12307.349999999988</c:v>
                </c:pt>
                <c:pt idx="364">
                  <c:v>12269.08</c:v>
                </c:pt>
                <c:pt idx="365">
                  <c:v>12160.3</c:v>
                </c:pt>
                <c:pt idx="366">
                  <c:v>12029.06</c:v>
                </c:pt>
                <c:pt idx="367">
                  <c:v>12063.09</c:v>
                </c:pt>
                <c:pt idx="368">
                  <c:v>11842.69</c:v>
                </c:pt>
                <c:pt idx="369">
                  <c:v>11842.359999999979</c:v>
                </c:pt>
                <c:pt idx="370">
                  <c:v>11807.43</c:v>
                </c:pt>
                <c:pt idx="371">
                  <c:v>11811.83</c:v>
                </c:pt>
                <c:pt idx="372">
                  <c:v>11453.42</c:v>
                </c:pt>
                <c:pt idx="373">
                  <c:v>11346.51</c:v>
                </c:pt>
                <c:pt idx="374">
                  <c:v>11350.01</c:v>
                </c:pt>
                <c:pt idx="375">
                  <c:v>11382.26</c:v>
                </c:pt>
                <c:pt idx="376">
                  <c:v>11215.51</c:v>
                </c:pt>
                <c:pt idx="377">
                  <c:v>11288.54</c:v>
                </c:pt>
                <c:pt idx="378">
                  <c:v>11231.96</c:v>
                </c:pt>
                <c:pt idx="379">
                  <c:v>11384.210000000006</c:v>
                </c:pt>
                <c:pt idx="380">
                  <c:v>11147.44</c:v>
                </c:pt>
                <c:pt idx="381">
                  <c:v>11229.02</c:v>
                </c:pt>
                <c:pt idx="382">
                  <c:v>11100.54</c:v>
                </c:pt>
                <c:pt idx="383">
                  <c:v>11055.19</c:v>
                </c:pt>
                <c:pt idx="384">
                  <c:v>10962.54</c:v>
                </c:pt>
                <c:pt idx="385">
                  <c:v>11239.28</c:v>
                </c:pt>
                <c:pt idx="386">
                  <c:v>11446.66</c:v>
                </c:pt>
                <c:pt idx="387">
                  <c:v>11496.57</c:v>
                </c:pt>
                <c:pt idx="388">
                  <c:v>11467.34</c:v>
                </c:pt>
                <c:pt idx="389">
                  <c:v>11602.5</c:v>
                </c:pt>
                <c:pt idx="390">
                  <c:v>11632.38</c:v>
                </c:pt>
                <c:pt idx="391">
                  <c:v>11349.28</c:v>
                </c:pt>
                <c:pt idx="392">
                  <c:v>11370.69</c:v>
                </c:pt>
                <c:pt idx="393">
                  <c:v>11131.08</c:v>
                </c:pt>
                <c:pt idx="394">
                  <c:v>11397.56</c:v>
                </c:pt>
                <c:pt idx="395">
                  <c:v>11583.69</c:v>
                </c:pt>
                <c:pt idx="396">
                  <c:v>11378.02</c:v>
                </c:pt>
                <c:pt idx="397">
                  <c:v>11326.32</c:v>
                </c:pt>
                <c:pt idx="398">
                  <c:v>11284.15</c:v>
                </c:pt>
                <c:pt idx="399">
                  <c:v>11615.77</c:v>
                </c:pt>
                <c:pt idx="400">
                  <c:v>11656.07</c:v>
                </c:pt>
                <c:pt idx="401">
                  <c:v>11431.43</c:v>
                </c:pt>
                <c:pt idx="402">
                  <c:v>11734.32</c:v>
                </c:pt>
                <c:pt idx="403">
                  <c:v>11782.349999999988</c:v>
                </c:pt>
                <c:pt idx="404">
                  <c:v>11642.47</c:v>
                </c:pt>
                <c:pt idx="405">
                  <c:v>11532.96</c:v>
                </c:pt>
                <c:pt idx="406">
                  <c:v>11615.93</c:v>
                </c:pt>
                <c:pt idx="407">
                  <c:v>11659.9</c:v>
                </c:pt>
                <c:pt idx="408">
                  <c:v>11479.39</c:v>
                </c:pt>
                <c:pt idx="409">
                  <c:v>11348.55</c:v>
                </c:pt>
                <c:pt idx="410">
                  <c:v>11417.43</c:v>
                </c:pt>
                <c:pt idx="411">
                  <c:v>11430.210000000006</c:v>
                </c:pt>
                <c:pt idx="412">
                  <c:v>11628.06</c:v>
                </c:pt>
                <c:pt idx="413">
                  <c:v>11386.25</c:v>
                </c:pt>
                <c:pt idx="414">
                  <c:v>11412.869999999979</c:v>
                </c:pt>
                <c:pt idx="415">
                  <c:v>11502.51</c:v>
                </c:pt>
                <c:pt idx="416">
                  <c:v>11715.18</c:v>
                </c:pt>
                <c:pt idx="417">
                  <c:v>11543.55</c:v>
                </c:pt>
                <c:pt idx="418">
                  <c:v>11516.92</c:v>
                </c:pt>
                <c:pt idx="419">
                  <c:v>11532.88</c:v>
                </c:pt>
                <c:pt idx="420">
                  <c:v>11188.23000000001</c:v>
                </c:pt>
                <c:pt idx="421">
                  <c:v>11220.96</c:v>
                </c:pt>
                <c:pt idx="422">
                  <c:v>11510.740000000013</c:v>
                </c:pt>
                <c:pt idx="423">
                  <c:v>11230.73000000001</c:v>
                </c:pt>
                <c:pt idx="424">
                  <c:v>11268.92</c:v>
                </c:pt>
                <c:pt idx="425">
                  <c:v>11433.710000000006</c:v>
                </c:pt>
                <c:pt idx="426">
                  <c:v>11421.99</c:v>
                </c:pt>
                <c:pt idx="427">
                  <c:v>10917.51</c:v>
                </c:pt>
                <c:pt idx="428">
                  <c:v>11059.02</c:v>
                </c:pt>
                <c:pt idx="429">
                  <c:v>10609.66</c:v>
                </c:pt>
                <c:pt idx="430">
                  <c:v>11019.69</c:v>
                </c:pt>
                <c:pt idx="431">
                  <c:v>11388.44</c:v>
                </c:pt>
                <c:pt idx="432">
                  <c:v>11015.69</c:v>
                </c:pt>
                <c:pt idx="433">
                  <c:v>10854.17</c:v>
                </c:pt>
                <c:pt idx="434">
                  <c:v>10825.17</c:v>
                </c:pt>
                <c:pt idx="435">
                  <c:v>11022.06</c:v>
                </c:pt>
                <c:pt idx="436">
                  <c:v>11143.130000000006</c:v>
                </c:pt>
                <c:pt idx="437">
                  <c:v>10365.450000000001</c:v>
                </c:pt>
                <c:pt idx="438">
                  <c:v>10850.66</c:v>
                </c:pt>
                <c:pt idx="439">
                  <c:v>10831.07</c:v>
                </c:pt>
                <c:pt idx="440">
                  <c:v>10482.849999999988</c:v>
                </c:pt>
                <c:pt idx="441">
                  <c:v>10325.379999999979</c:v>
                </c:pt>
                <c:pt idx="442">
                  <c:v>9955.5</c:v>
                </c:pt>
                <c:pt idx="443">
                  <c:v>9447.11</c:v>
                </c:pt>
                <c:pt idx="444">
                  <c:v>9258.1</c:v>
                </c:pt>
                <c:pt idx="445">
                  <c:v>8579.19</c:v>
                </c:pt>
                <c:pt idx="446">
                  <c:v>8451.19</c:v>
                </c:pt>
                <c:pt idx="447">
                  <c:v>9387.61</c:v>
                </c:pt>
                <c:pt idx="448">
                  <c:v>9310.99</c:v>
                </c:pt>
                <c:pt idx="449">
                  <c:v>8577.91</c:v>
                </c:pt>
                <c:pt idx="450">
                  <c:v>8979.26</c:v>
                </c:pt>
                <c:pt idx="451">
                  <c:v>8852.2199999999866</c:v>
                </c:pt>
                <c:pt idx="452">
                  <c:v>9265.43</c:v>
                </c:pt>
                <c:pt idx="453">
                  <c:v>9033.66</c:v>
                </c:pt>
                <c:pt idx="454">
                  <c:v>8519.2099999999864</c:v>
                </c:pt>
                <c:pt idx="455">
                  <c:v>8691.25</c:v>
                </c:pt>
                <c:pt idx="456">
                  <c:v>8378.9499999999862</c:v>
                </c:pt>
                <c:pt idx="457">
                  <c:v>8175.7699999999995</c:v>
                </c:pt>
                <c:pt idx="458">
                  <c:v>9065.1200000000008</c:v>
                </c:pt>
                <c:pt idx="459">
                  <c:v>8990.9599999999737</c:v>
                </c:pt>
                <c:pt idx="460">
                  <c:v>9180.69</c:v>
                </c:pt>
                <c:pt idx="461">
                  <c:v>9325.01</c:v>
                </c:pt>
                <c:pt idx="462">
                  <c:v>9319.83</c:v>
                </c:pt>
                <c:pt idx="463">
                  <c:v>9625.2800000000007</c:v>
                </c:pt>
                <c:pt idx="464">
                  <c:v>9139.27</c:v>
                </c:pt>
                <c:pt idx="465">
                  <c:v>8695.7900000000009</c:v>
                </c:pt>
                <c:pt idx="466">
                  <c:v>8943.81</c:v>
                </c:pt>
                <c:pt idx="467">
                  <c:v>8870.5400000000009</c:v>
                </c:pt>
                <c:pt idx="468">
                  <c:v>8693.9599999999737</c:v>
                </c:pt>
                <c:pt idx="469">
                  <c:v>8282.66</c:v>
                </c:pt>
                <c:pt idx="470">
                  <c:v>8835.25</c:v>
                </c:pt>
                <c:pt idx="471">
                  <c:v>8497.31</c:v>
                </c:pt>
                <c:pt idx="472">
                  <c:v>8273.58</c:v>
                </c:pt>
                <c:pt idx="473">
                  <c:v>8424.75</c:v>
                </c:pt>
                <c:pt idx="474">
                  <c:v>7997.28</c:v>
                </c:pt>
                <c:pt idx="475">
                  <c:v>7552.29</c:v>
                </c:pt>
                <c:pt idx="476">
                  <c:v>8046.42</c:v>
                </c:pt>
                <c:pt idx="477">
                  <c:v>8443.39</c:v>
                </c:pt>
                <c:pt idx="478">
                  <c:v>8479.4699999999757</c:v>
                </c:pt>
                <c:pt idx="479">
                  <c:v>8726.61</c:v>
                </c:pt>
                <c:pt idx="480">
                  <c:v>8829.0400000000009</c:v>
                </c:pt>
                <c:pt idx="481">
                  <c:v>8149.09</c:v>
                </c:pt>
                <c:pt idx="482">
                  <c:v>8419.09</c:v>
                </c:pt>
                <c:pt idx="483">
                  <c:v>8591.69</c:v>
                </c:pt>
                <c:pt idx="484">
                  <c:v>8376.2400000000089</c:v>
                </c:pt>
                <c:pt idx="485">
                  <c:v>8635.42</c:v>
                </c:pt>
                <c:pt idx="486">
                  <c:v>8934.18</c:v>
                </c:pt>
                <c:pt idx="487">
                  <c:v>8691.33</c:v>
                </c:pt>
                <c:pt idx="488">
                  <c:v>8761.42</c:v>
                </c:pt>
                <c:pt idx="489">
                  <c:v>8565.09</c:v>
                </c:pt>
                <c:pt idx="490">
                  <c:v>8629.68</c:v>
                </c:pt>
                <c:pt idx="491">
                  <c:v>8564.5300000000007</c:v>
                </c:pt>
                <c:pt idx="492">
                  <c:v>8924.1400000000049</c:v>
                </c:pt>
                <c:pt idx="493">
                  <c:v>8824.34</c:v>
                </c:pt>
                <c:pt idx="494">
                  <c:v>8604.99</c:v>
                </c:pt>
                <c:pt idx="495">
                  <c:v>8579.11</c:v>
                </c:pt>
                <c:pt idx="496">
                  <c:v>8519.77</c:v>
                </c:pt>
                <c:pt idx="497">
                  <c:v>8419.49</c:v>
                </c:pt>
                <c:pt idx="498">
                  <c:v>8468.48</c:v>
                </c:pt>
                <c:pt idx="499">
                  <c:v>8515.5499999999865</c:v>
                </c:pt>
                <c:pt idx="500">
                  <c:v>8483.93</c:v>
                </c:pt>
                <c:pt idx="501">
                  <c:v>8668.39</c:v>
                </c:pt>
                <c:pt idx="502">
                  <c:v>8776.39</c:v>
                </c:pt>
              </c:numCache>
            </c:numRef>
          </c:val>
        </c:ser>
        <c:marker val="1"/>
        <c:axId val="57242752"/>
        <c:axId val="57244288"/>
      </c:lineChart>
      <c:dateAx>
        <c:axId val="57242752"/>
        <c:scaling>
          <c:orientation val="minMax"/>
        </c:scaling>
        <c:axPos val="b"/>
        <c:numFmt formatCode="yyyy\-mm" sourceLinked="0"/>
        <c:tickLblPos val="nextTo"/>
        <c:txPr>
          <a:bodyPr rot="-5400000" vert="horz"/>
          <a:lstStyle/>
          <a:p>
            <a:pPr>
              <a:defRPr/>
            </a:pPr>
            <a:endParaRPr lang="es-CR"/>
          </a:p>
        </c:txPr>
        <c:crossAx val="57244288"/>
        <c:crosses val="autoZero"/>
        <c:auto val="1"/>
        <c:lblOffset val="100"/>
      </c:dateAx>
      <c:valAx>
        <c:axId val="57244288"/>
        <c:scaling>
          <c:orientation val="minMax"/>
          <c:max val="14200"/>
          <c:min val="8200"/>
        </c:scaling>
        <c:axPos val="l"/>
        <c:numFmt formatCode="#,##0" sourceLinked="0"/>
        <c:tickLblPos val="nextTo"/>
        <c:spPr>
          <a:ln>
            <a:noFill/>
          </a:ln>
        </c:spPr>
        <c:crossAx val="57242752"/>
        <c:crosses val="autoZero"/>
        <c:crossBetween val="between"/>
      </c:valAx>
      <c:spPr>
        <a:noFill/>
        <a:ln w="25400">
          <a:noFill/>
        </a:ln>
      </c:spPr>
    </c:plotArea>
    <c:plotVisOnly val="1"/>
  </c:chart>
  <c:spPr>
    <a:noFill/>
    <a:ln>
      <a:noFill/>
    </a:ln>
  </c:spPr>
  <c:txPr>
    <a:bodyPr/>
    <a:lstStyle/>
    <a:p>
      <a:pPr>
        <a:defRPr sz="1600"/>
      </a:pPr>
      <a:endParaRPr lang="es-C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CR"/>
  <c:chart>
    <c:plotArea>
      <c:layout>
        <c:manualLayout>
          <c:layoutTarget val="inner"/>
          <c:xMode val="edge"/>
          <c:yMode val="edge"/>
          <c:x val="0.10906272745318625"/>
          <c:y val="2.9357934735769982E-2"/>
          <c:w val="0.89093727254681465"/>
          <c:h val="0.78690806741262609"/>
        </c:manualLayout>
      </c:layout>
      <c:lineChart>
        <c:grouping val="standard"/>
        <c:ser>
          <c:idx val="0"/>
          <c:order val="0"/>
          <c:spPr>
            <a:ln>
              <a:solidFill>
                <a:schemeClr val="accent2"/>
              </a:solidFill>
            </a:ln>
          </c:spPr>
          <c:marker>
            <c:symbol val="none"/>
          </c:marker>
          <c:cat>
            <c:numRef>
              <c:f>DJIA!$A$30322:$A$30571</c:f>
              <c:numCache>
                <c:formatCode>yyyy\-mm\-dd</c:formatCode>
                <c:ptCount val="250"/>
                <c:pt idx="0">
                  <c:v>39085</c:v>
                </c:pt>
                <c:pt idx="1">
                  <c:v>39086</c:v>
                </c:pt>
                <c:pt idx="2">
                  <c:v>39087</c:v>
                </c:pt>
                <c:pt idx="3">
                  <c:v>39090</c:v>
                </c:pt>
                <c:pt idx="4">
                  <c:v>39091</c:v>
                </c:pt>
                <c:pt idx="5">
                  <c:v>39092</c:v>
                </c:pt>
                <c:pt idx="6">
                  <c:v>39093</c:v>
                </c:pt>
                <c:pt idx="7">
                  <c:v>39094</c:v>
                </c:pt>
                <c:pt idx="8">
                  <c:v>39098</c:v>
                </c:pt>
                <c:pt idx="9">
                  <c:v>39099</c:v>
                </c:pt>
                <c:pt idx="10">
                  <c:v>39100</c:v>
                </c:pt>
                <c:pt idx="11">
                  <c:v>39101</c:v>
                </c:pt>
                <c:pt idx="12">
                  <c:v>39104</c:v>
                </c:pt>
                <c:pt idx="13">
                  <c:v>39105</c:v>
                </c:pt>
                <c:pt idx="14">
                  <c:v>39106</c:v>
                </c:pt>
                <c:pt idx="15">
                  <c:v>39107</c:v>
                </c:pt>
                <c:pt idx="16">
                  <c:v>39108</c:v>
                </c:pt>
                <c:pt idx="17">
                  <c:v>39111</c:v>
                </c:pt>
                <c:pt idx="18">
                  <c:v>39112</c:v>
                </c:pt>
                <c:pt idx="19">
                  <c:v>39113</c:v>
                </c:pt>
                <c:pt idx="20">
                  <c:v>39114</c:v>
                </c:pt>
                <c:pt idx="21">
                  <c:v>39115</c:v>
                </c:pt>
                <c:pt idx="22">
                  <c:v>39118</c:v>
                </c:pt>
                <c:pt idx="23">
                  <c:v>39119</c:v>
                </c:pt>
                <c:pt idx="24">
                  <c:v>39120</c:v>
                </c:pt>
                <c:pt idx="25">
                  <c:v>39121</c:v>
                </c:pt>
                <c:pt idx="26">
                  <c:v>39122</c:v>
                </c:pt>
                <c:pt idx="27">
                  <c:v>39125</c:v>
                </c:pt>
                <c:pt idx="28">
                  <c:v>39126</c:v>
                </c:pt>
                <c:pt idx="29">
                  <c:v>39127</c:v>
                </c:pt>
                <c:pt idx="30">
                  <c:v>39128</c:v>
                </c:pt>
                <c:pt idx="31">
                  <c:v>39129</c:v>
                </c:pt>
                <c:pt idx="32">
                  <c:v>39133</c:v>
                </c:pt>
                <c:pt idx="33">
                  <c:v>39134</c:v>
                </c:pt>
                <c:pt idx="34">
                  <c:v>39135</c:v>
                </c:pt>
                <c:pt idx="35">
                  <c:v>39136</c:v>
                </c:pt>
                <c:pt idx="36">
                  <c:v>39139</c:v>
                </c:pt>
                <c:pt idx="37">
                  <c:v>39140</c:v>
                </c:pt>
                <c:pt idx="38">
                  <c:v>39141</c:v>
                </c:pt>
                <c:pt idx="39">
                  <c:v>39142</c:v>
                </c:pt>
                <c:pt idx="40">
                  <c:v>39143</c:v>
                </c:pt>
                <c:pt idx="41">
                  <c:v>39146</c:v>
                </c:pt>
                <c:pt idx="42">
                  <c:v>39147</c:v>
                </c:pt>
                <c:pt idx="43">
                  <c:v>39148</c:v>
                </c:pt>
                <c:pt idx="44">
                  <c:v>39149</c:v>
                </c:pt>
                <c:pt idx="45">
                  <c:v>39150</c:v>
                </c:pt>
                <c:pt idx="46">
                  <c:v>39153</c:v>
                </c:pt>
                <c:pt idx="47">
                  <c:v>39154</c:v>
                </c:pt>
                <c:pt idx="48">
                  <c:v>39155</c:v>
                </c:pt>
                <c:pt idx="49">
                  <c:v>39156</c:v>
                </c:pt>
                <c:pt idx="50">
                  <c:v>39157</c:v>
                </c:pt>
                <c:pt idx="51">
                  <c:v>39160</c:v>
                </c:pt>
                <c:pt idx="52">
                  <c:v>39161</c:v>
                </c:pt>
                <c:pt idx="53">
                  <c:v>39162</c:v>
                </c:pt>
                <c:pt idx="54">
                  <c:v>39163</c:v>
                </c:pt>
                <c:pt idx="55">
                  <c:v>39164</c:v>
                </c:pt>
                <c:pt idx="56">
                  <c:v>39167</c:v>
                </c:pt>
                <c:pt idx="57">
                  <c:v>39168</c:v>
                </c:pt>
                <c:pt idx="58">
                  <c:v>39169</c:v>
                </c:pt>
                <c:pt idx="59">
                  <c:v>39170</c:v>
                </c:pt>
                <c:pt idx="60">
                  <c:v>39171</c:v>
                </c:pt>
                <c:pt idx="61">
                  <c:v>39174</c:v>
                </c:pt>
                <c:pt idx="62">
                  <c:v>39175</c:v>
                </c:pt>
                <c:pt idx="63">
                  <c:v>39176</c:v>
                </c:pt>
                <c:pt idx="64">
                  <c:v>39177</c:v>
                </c:pt>
                <c:pt idx="65">
                  <c:v>39181</c:v>
                </c:pt>
                <c:pt idx="66">
                  <c:v>39182</c:v>
                </c:pt>
                <c:pt idx="67">
                  <c:v>39183</c:v>
                </c:pt>
                <c:pt idx="68">
                  <c:v>39184</c:v>
                </c:pt>
                <c:pt idx="69">
                  <c:v>39185</c:v>
                </c:pt>
                <c:pt idx="70">
                  <c:v>39188</c:v>
                </c:pt>
                <c:pt idx="71">
                  <c:v>39189</c:v>
                </c:pt>
                <c:pt idx="72">
                  <c:v>39190</c:v>
                </c:pt>
                <c:pt idx="73">
                  <c:v>39191</c:v>
                </c:pt>
                <c:pt idx="74">
                  <c:v>39192</c:v>
                </c:pt>
                <c:pt idx="75">
                  <c:v>39195</c:v>
                </c:pt>
                <c:pt idx="76">
                  <c:v>39196</c:v>
                </c:pt>
                <c:pt idx="77">
                  <c:v>39197</c:v>
                </c:pt>
                <c:pt idx="78">
                  <c:v>39198</c:v>
                </c:pt>
                <c:pt idx="79">
                  <c:v>39199</c:v>
                </c:pt>
                <c:pt idx="80">
                  <c:v>39202</c:v>
                </c:pt>
                <c:pt idx="81">
                  <c:v>39203</c:v>
                </c:pt>
                <c:pt idx="82">
                  <c:v>39204</c:v>
                </c:pt>
                <c:pt idx="83">
                  <c:v>39205</c:v>
                </c:pt>
                <c:pt idx="84">
                  <c:v>39206</c:v>
                </c:pt>
                <c:pt idx="85">
                  <c:v>39209</c:v>
                </c:pt>
                <c:pt idx="86">
                  <c:v>39210</c:v>
                </c:pt>
                <c:pt idx="87">
                  <c:v>39211</c:v>
                </c:pt>
                <c:pt idx="88">
                  <c:v>39212</c:v>
                </c:pt>
                <c:pt idx="89">
                  <c:v>39213</c:v>
                </c:pt>
                <c:pt idx="90">
                  <c:v>39216</c:v>
                </c:pt>
                <c:pt idx="91">
                  <c:v>39217</c:v>
                </c:pt>
                <c:pt idx="92">
                  <c:v>39218</c:v>
                </c:pt>
                <c:pt idx="93">
                  <c:v>39219</c:v>
                </c:pt>
                <c:pt idx="94">
                  <c:v>39220</c:v>
                </c:pt>
                <c:pt idx="95">
                  <c:v>39223</c:v>
                </c:pt>
                <c:pt idx="96">
                  <c:v>39224</c:v>
                </c:pt>
                <c:pt idx="97">
                  <c:v>39225</c:v>
                </c:pt>
                <c:pt idx="98">
                  <c:v>39226</c:v>
                </c:pt>
                <c:pt idx="99">
                  <c:v>39227</c:v>
                </c:pt>
                <c:pt idx="100">
                  <c:v>39231</c:v>
                </c:pt>
                <c:pt idx="101">
                  <c:v>39232</c:v>
                </c:pt>
                <c:pt idx="102">
                  <c:v>39233</c:v>
                </c:pt>
                <c:pt idx="103">
                  <c:v>39234</c:v>
                </c:pt>
                <c:pt idx="104">
                  <c:v>39237</c:v>
                </c:pt>
                <c:pt idx="105">
                  <c:v>39238</c:v>
                </c:pt>
                <c:pt idx="106">
                  <c:v>39239</c:v>
                </c:pt>
                <c:pt idx="107">
                  <c:v>39240</c:v>
                </c:pt>
                <c:pt idx="108">
                  <c:v>39241</c:v>
                </c:pt>
                <c:pt idx="109">
                  <c:v>39244</c:v>
                </c:pt>
                <c:pt idx="110">
                  <c:v>39245</c:v>
                </c:pt>
                <c:pt idx="111">
                  <c:v>39246</c:v>
                </c:pt>
                <c:pt idx="112">
                  <c:v>39247</c:v>
                </c:pt>
                <c:pt idx="113">
                  <c:v>39248</c:v>
                </c:pt>
                <c:pt idx="114">
                  <c:v>39251</c:v>
                </c:pt>
                <c:pt idx="115">
                  <c:v>39252</c:v>
                </c:pt>
                <c:pt idx="116">
                  <c:v>39253</c:v>
                </c:pt>
                <c:pt idx="117">
                  <c:v>39254</c:v>
                </c:pt>
                <c:pt idx="118">
                  <c:v>39255</c:v>
                </c:pt>
                <c:pt idx="119">
                  <c:v>39258</c:v>
                </c:pt>
                <c:pt idx="120">
                  <c:v>39259</c:v>
                </c:pt>
                <c:pt idx="121">
                  <c:v>39260</c:v>
                </c:pt>
                <c:pt idx="122">
                  <c:v>39261</c:v>
                </c:pt>
                <c:pt idx="123">
                  <c:v>39262</c:v>
                </c:pt>
                <c:pt idx="124">
                  <c:v>39265</c:v>
                </c:pt>
                <c:pt idx="125">
                  <c:v>39266</c:v>
                </c:pt>
                <c:pt idx="126">
                  <c:v>39268</c:v>
                </c:pt>
                <c:pt idx="127">
                  <c:v>39269</c:v>
                </c:pt>
                <c:pt idx="128">
                  <c:v>39272</c:v>
                </c:pt>
                <c:pt idx="129">
                  <c:v>39273</c:v>
                </c:pt>
                <c:pt idx="130">
                  <c:v>39274</c:v>
                </c:pt>
                <c:pt idx="131">
                  <c:v>39275</c:v>
                </c:pt>
                <c:pt idx="132">
                  <c:v>39276</c:v>
                </c:pt>
                <c:pt idx="133">
                  <c:v>39279</c:v>
                </c:pt>
                <c:pt idx="134">
                  <c:v>39280</c:v>
                </c:pt>
                <c:pt idx="135">
                  <c:v>39281</c:v>
                </c:pt>
                <c:pt idx="136">
                  <c:v>39282</c:v>
                </c:pt>
                <c:pt idx="137">
                  <c:v>39283</c:v>
                </c:pt>
                <c:pt idx="138">
                  <c:v>39286</c:v>
                </c:pt>
                <c:pt idx="139">
                  <c:v>39287</c:v>
                </c:pt>
                <c:pt idx="140">
                  <c:v>39288</c:v>
                </c:pt>
                <c:pt idx="141">
                  <c:v>39289</c:v>
                </c:pt>
                <c:pt idx="142">
                  <c:v>39290</c:v>
                </c:pt>
                <c:pt idx="143">
                  <c:v>39293</c:v>
                </c:pt>
                <c:pt idx="144">
                  <c:v>39294</c:v>
                </c:pt>
                <c:pt idx="145">
                  <c:v>39295</c:v>
                </c:pt>
                <c:pt idx="146">
                  <c:v>39296</c:v>
                </c:pt>
                <c:pt idx="147">
                  <c:v>39297</c:v>
                </c:pt>
                <c:pt idx="148">
                  <c:v>39300</c:v>
                </c:pt>
                <c:pt idx="149">
                  <c:v>39301</c:v>
                </c:pt>
                <c:pt idx="150">
                  <c:v>39302</c:v>
                </c:pt>
                <c:pt idx="151">
                  <c:v>39303</c:v>
                </c:pt>
                <c:pt idx="152">
                  <c:v>39304</c:v>
                </c:pt>
                <c:pt idx="153">
                  <c:v>39308</c:v>
                </c:pt>
                <c:pt idx="154">
                  <c:v>39309</c:v>
                </c:pt>
                <c:pt idx="155">
                  <c:v>39310</c:v>
                </c:pt>
                <c:pt idx="156">
                  <c:v>39311</c:v>
                </c:pt>
                <c:pt idx="157">
                  <c:v>39314</c:v>
                </c:pt>
                <c:pt idx="158">
                  <c:v>39315</c:v>
                </c:pt>
                <c:pt idx="159">
                  <c:v>39316</c:v>
                </c:pt>
                <c:pt idx="160">
                  <c:v>39317</c:v>
                </c:pt>
                <c:pt idx="161">
                  <c:v>39318</c:v>
                </c:pt>
                <c:pt idx="162">
                  <c:v>39321</c:v>
                </c:pt>
                <c:pt idx="163">
                  <c:v>39322</c:v>
                </c:pt>
                <c:pt idx="164">
                  <c:v>39323</c:v>
                </c:pt>
                <c:pt idx="165">
                  <c:v>39324</c:v>
                </c:pt>
                <c:pt idx="166">
                  <c:v>39325</c:v>
                </c:pt>
                <c:pt idx="167">
                  <c:v>39329</c:v>
                </c:pt>
                <c:pt idx="168">
                  <c:v>39330</c:v>
                </c:pt>
                <c:pt idx="169">
                  <c:v>39331</c:v>
                </c:pt>
                <c:pt idx="170">
                  <c:v>39332</c:v>
                </c:pt>
                <c:pt idx="171">
                  <c:v>39335</c:v>
                </c:pt>
                <c:pt idx="172">
                  <c:v>39336</c:v>
                </c:pt>
                <c:pt idx="173">
                  <c:v>39337</c:v>
                </c:pt>
                <c:pt idx="174">
                  <c:v>39338</c:v>
                </c:pt>
                <c:pt idx="175">
                  <c:v>39339</c:v>
                </c:pt>
                <c:pt idx="176">
                  <c:v>39342</c:v>
                </c:pt>
                <c:pt idx="177">
                  <c:v>39343</c:v>
                </c:pt>
                <c:pt idx="178">
                  <c:v>39344</c:v>
                </c:pt>
                <c:pt idx="179">
                  <c:v>39345</c:v>
                </c:pt>
                <c:pt idx="180">
                  <c:v>39346</c:v>
                </c:pt>
                <c:pt idx="181">
                  <c:v>39349</c:v>
                </c:pt>
                <c:pt idx="182">
                  <c:v>39350</c:v>
                </c:pt>
                <c:pt idx="183">
                  <c:v>39351</c:v>
                </c:pt>
                <c:pt idx="184">
                  <c:v>39352</c:v>
                </c:pt>
                <c:pt idx="185">
                  <c:v>39353</c:v>
                </c:pt>
                <c:pt idx="186">
                  <c:v>39356</c:v>
                </c:pt>
                <c:pt idx="187">
                  <c:v>39357</c:v>
                </c:pt>
                <c:pt idx="188">
                  <c:v>39358</c:v>
                </c:pt>
                <c:pt idx="189">
                  <c:v>39359</c:v>
                </c:pt>
                <c:pt idx="190">
                  <c:v>39360</c:v>
                </c:pt>
                <c:pt idx="191">
                  <c:v>39363</c:v>
                </c:pt>
                <c:pt idx="192">
                  <c:v>39364</c:v>
                </c:pt>
                <c:pt idx="193">
                  <c:v>39365</c:v>
                </c:pt>
                <c:pt idx="194">
                  <c:v>39366</c:v>
                </c:pt>
                <c:pt idx="195">
                  <c:v>39367</c:v>
                </c:pt>
                <c:pt idx="196">
                  <c:v>39370</c:v>
                </c:pt>
                <c:pt idx="197">
                  <c:v>39371</c:v>
                </c:pt>
                <c:pt idx="198">
                  <c:v>39372</c:v>
                </c:pt>
                <c:pt idx="199">
                  <c:v>39373</c:v>
                </c:pt>
                <c:pt idx="200">
                  <c:v>39374</c:v>
                </c:pt>
                <c:pt idx="201">
                  <c:v>39377</c:v>
                </c:pt>
                <c:pt idx="202">
                  <c:v>39378</c:v>
                </c:pt>
                <c:pt idx="203">
                  <c:v>39379</c:v>
                </c:pt>
                <c:pt idx="204">
                  <c:v>39380</c:v>
                </c:pt>
                <c:pt idx="205">
                  <c:v>39381</c:v>
                </c:pt>
                <c:pt idx="206">
                  <c:v>39384</c:v>
                </c:pt>
                <c:pt idx="207">
                  <c:v>39385</c:v>
                </c:pt>
                <c:pt idx="208">
                  <c:v>39386</c:v>
                </c:pt>
                <c:pt idx="209">
                  <c:v>39387</c:v>
                </c:pt>
                <c:pt idx="210">
                  <c:v>39388</c:v>
                </c:pt>
                <c:pt idx="211">
                  <c:v>39391</c:v>
                </c:pt>
                <c:pt idx="212">
                  <c:v>39392</c:v>
                </c:pt>
                <c:pt idx="213">
                  <c:v>39393</c:v>
                </c:pt>
                <c:pt idx="214">
                  <c:v>39394</c:v>
                </c:pt>
                <c:pt idx="215">
                  <c:v>39395</c:v>
                </c:pt>
                <c:pt idx="216">
                  <c:v>39398</c:v>
                </c:pt>
                <c:pt idx="217">
                  <c:v>39399</c:v>
                </c:pt>
                <c:pt idx="218">
                  <c:v>39400</c:v>
                </c:pt>
                <c:pt idx="219">
                  <c:v>39401</c:v>
                </c:pt>
                <c:pt idx="220">
                  <c:v>39402</c:v>
                </c:pt>
                <c:pt idx="221">
                  <c:v>39405</c:v>
                </c:pt>
                <c:pt idx="222">
                  <c:v>39406</c:v>
                </c:pt>
                <c:pt idx="223">
                  <c:v>39407</c:v>
                </c:pt>
                <c:pt idx="224">
                  <c:v>39409</c:v>
                </c:pt>
                <c:pt idx="225">
                  <c:v>39412</c:v>
                </c:pt>
                <c:pt idx="226">
                  <c:v>39413</c:v>
                </c:pt>
                <c:pt idx="227">
                  <c:v>39414</c:v>
                </c:pt>
                <c:pt idx="228">
                  <c:v>39415</c:v>
                </c:pt>
                <c:pt idx="229">
                  <c:v>39416</c:v>
                </c:pt>
                <c:pt idx="230">
                  <c:v>39419</c:v>
                </c:pt>
                <c:pt idx="231">
                  <c:v>39420</c:v>
                </c:pt>
                <c:pt idx="232">
                  <c:v>39421</c:v>
                </c:pt>
                <c:pt idx="233">
                  <c:v>39422</c:v>
                </c:pt>
                <c:pt idx="234">
                  <c:v>39423</c:v>
                </c:pt>
                <c:pt idx="235">
                  <c:v>39426</c:v>
                </c:pt>
                <c:pt idx="236">
                  <c:v>39427</c:v>
                </c:pt>
                <c:pt idx="237">
                  <c:v>39428</c:v>
                </c:pt>
                <c:pt idx="238">
                  <c:v>39429</c:v>
                </c:pt>
                <c:pt idx="239">
                  <c:v>39430</c:v>
                </c:pt>
                <c:pt idx="240">
                  <c:v>39433</c:v>
                </c:pt>
                <c:pt idx="241">
                  <c:v>39434</c:v>
                </c:pt>
                <c:pt idx="242">
                  <c:v>39435</c:v>
                </c:pt>
                <c:pt idx="243">
                  <c:v>39436</c:v>
                </c:pt>
                <c:pt idx="244">
                  <c:v>39437</c:v>
                </c:pt>
                <c:pt idx="245">
                  <c:v>39440</c:v>
                </c:pt>
                <c:pt idx="246">
                  <c:v>39442</c:v>
                </c:pt>
                <c:pt idx="247">
                  <c:v>39443</c:v>
                </c:pt>
                <c:pt idx="248">
                  <c:v>39444</c:v>
                </c:pt>
                <c:pt idx="249">
                  <c:v>39447</c:v>
                </c:pt>
              </c:numCache>
            </c:numRef>
          </c:cat>
          <c:val>
            <c:numRef>
              <c:f>DJIA!$B$30322:$B$30571</c:f>
              <c:numCache>
                <c:formatCode>0.00</c:formatCode>
                <c:ptCount val="250"/>
                <c:pt idx="0">
                  <c:v>12474.52</c:v>
                </c:pt>
                <c:pt idx="1">
                  <c:v>12480.69</c:v>
                </c:pt>
                <c:pt idx="2">
                  <c:v>12398.01</c:v>
                </c:pt>
                <c:pt idx="3">
                  <c:v>12423.49</c:v>
                </c:pt>
                <c:pt idx="4">
                  <c:v>12416.6</c:v>
                </c:pt>
                <c:pt idx="5">
                  <c:v>12442.16</c:v>
                </c:pt>
                <c:pt idx="6">
                  <c:v>12514.98</c:v>
                </c:pt>
                <c:pt idx="7">
                  <c:v>12556.08</c:v>
                </c:pt>
                <c:pt idx="8">
                  <c:v>12582.59</c:v>
                </c:pt>
                <c:pt idx="9">
                  <c:v>12577.15</c:v>
                </c:pt>
                <c:pt idx="10">
                  <c:v>12567.93</c:v>
                </c:pt>
                <c:pt idx="11">
                  <c:v>12565.53</c:v>
                </c:pt>
                <c:pt idx="12">
                  <c:v>12477.17</c:v>
                </c:pt>
                <c:pt idx="13">
                  <c:v>12533.8</c:v>
                </c:pt>
                <c:pt idx="14">
                  <c:v>12621.77</c:v>
                </c:pt>
                <c:pt idx="15">
                  <c:v>12502.56</c:v>
                </c:pt>
                <c:pt idx="16">
                  <c:v>12487.02</c:v>
                </c:pt>
                <c:pt idx="17">
                  <c:v>12490.78</c:v>
                </c:pt>
                <c:pt idx="18">
                  <c:v>12523.31</c:v>
                </c:pt>
                <c:pt idx="19">
                  <c:v>12621.69</c:v>
                </c:pt>
                <c:pt idx="20">
                  <c:v>12673.68</c:v>
                </c:pt>
                <c:pt idx="21">
                  <c:v>12653.49</c:v>
                </c:pt>
                <c:pt idx="22">
                  <c:v>12661.740000000011</c:v>
                </c:pt>
                <c:pt idx="23">
                  <c:v>12666.31</c:v>
                </c:pt>
                <c:pt idx="24">
                  <c:v>12666.869999999981</c:v>
                </c:pt>
                <c:pt idx="25">
                  <c:v>12637.630000000006</c:v>
                </c:pt>
                <c:pt idx="26">
                  <c:v>12580.83</c:v>
                </c:pt>
                <c:pt idx="27">
                  <c:v>12552.55</c:v>
                </c:pt>
                <c:pt idx="28">
                  <c:v>12654.849999999989</c:v>
                </c:pt>
                <c:pt idx="29">
                  <c:v>12741.859999999981</c:v>
                </c:pt>
                <c:pt idx="30">
                  <c:v>12765.01</c:v>
                </c:pt>
                <c:pt idx="31">
                  <c:v>12767.57</c:v>
                </c:pt>
                <c:pt idx="32">
                  <c:v>12786.64000000001</c:v>
                </c:pt>
                <c:pt idx="33">
                  <c:v>12738.41</c:v>
                </c:pt>
                <c:pt idx="34">
                  <c:v>12686.02</c:v>
                </c:pt>
                <c:pt idx="35">
                  <c:v>12647.48</c:v>
                </c:pt>
                <c:pt idx="36">
                  <c:v>12632.26</c:v>
                </c:pt>
                <c:pt idx="37">
                  <c:v>12216.240000000011</c:v>
                </c:pt>
                <c:pt idx="38">
                  <c:v>12268.630000000006</c:v>
                </c:pt>
                <c:pt idx="39">
                  <c:v>12234.34</c:v>
                </c:pt>
                <c:pt idx="40">
                  <c:v>12114.1</c:v>
                </c:pt>
                <c:pt idx="41">
                  <c:v>12050.41</c:v>
                </c:pt>
                <c:pt idx="42">
                  <c:v>12207.59</c:v>
                </c:pt>
                <c:pt idx="43">
                  <c:v>12192.44999999999</c:v>
                </c:pt>
                <c:pt idx="44">
                  <c:v>12260.7</c:v>
                </c:pt>
                <c:pt idx="45">
                  <c:v>12276.32</c:v>
                </c:pt>
                <c:pt idx="46">
                  <c:v>12318.62</c:v>
                </c:pt>
                <c:pt idx="47">
                  <c:v>12075.96</c:v>
                </c:pt>
                <c:pt idx="48">
                  <c:v>12133.4</c:v>
                </c:pt>
                <c:pt idx="49">
                  <c:v>12159.68</c:v>
                </c:pt>
                <c:pt idx="50">
                  <c:v>12110.41</c:v>
                </c:pt>
                <c:pt idx="51">
                  <c:v>12226.17</c:v>
                </c:pt>
                <c:pt idx="52">
                  <c:v>12288.1</c:v>
                </c:pt>
                <c:pt idx="53">
                  <c:v>12447.52</c:v>
                </c:pt>
                <c:pt idx="54">
                  <c:v>12461.14000000001</c:v>
                </c:pt>
                <c:pt idx="55">
                  <c:v>12481.01</c:v>
                </c:pt>
                <c:pt idx="56">
                  <c:v>12469.07</c:v>
                </c:pt>
                <c:pt idx="57">
                  <c:v>12397.29</c:v>
                </c:pt>
                <c:pt idx="58">
                  <c:v>12300.359999999981</c:v>
                </c:pt>
                <c:pt idx="59">
                  <c:v>12348.75</c:v>
                </c:pt>
                <c:pt idx="60">
                  <c:v>12354.349999999989</c:v>
                </c:pt>
                <c:pt idx="61">
                  <c:v>12382.3</c:v>
                </c:pt>
                <c:pt idx="62">
                  <c:v>12510.3</c:v>
                </c:pt>
                <c:pt idx="63">
                  <c:v>12530.05</c:v>
                </c:pt>
                <c:pt idx="64">
                  <c:v>12560.2</c:v>
                </c:pt>
                <c:pt idx="65">
                  <c:v>12569.14000000001</c:v>
                </c:pt>
                <c:pt idx="66">
                  <c:v>12573.849999999989</c:v>
                </c:pt>
                <c:pt idx="67">
                  <c:v>12484.62</c:v>
                </c:pt>
                <c:pt idx="68">
                  <c:v>12552.96</c:v>
                </c:pt>
                <c:pt idx="69">
                  <c:v>12612.130000000006</c:v>
                </c:pt>
                <c:pt idx="70">
                  <c:v>12720.46</c:v>
                </c:pt>
                <c:pt idx="71">
                  <c:v>12773.04</c:v>
                </c:pt>
                <c:pt idx="72">
                  <c:v>12803.84</c:v>
                </c:pt>
                <c:pt idx="73">
                  <c:v>12808.630000000006</c:v>
                </c:pt>
                <c:pt idx="74">
                  <c:v>12961.98</c:v>
                </c:pt>
                <c:pt idx="75">
                  <c:v>12919.4</c:v>
                </c:pt>
                <c:pt idx="76">
                  <c:v>12953.94</c:v>
                </c:pt>
                <c:pt idx="77">
                  <c:v>13089.89</c:v>
                </c:pt>
                <c:pt idx="78">
                  <c:v>13105.5</c:v>
                </c:pt>
                <c:pt idx="79">
                  <c:v>13120.94</c:v>
                </c:pt>
                <c:pt idx="80">
                  <c:v>13062.91</c:v>
                </c:pt>
                <c:pt idx="81">
                  <c:v>13136.14000000001</c:v>
                </c:pt>
                <c:pt idx="82">
                  <c:v>13211.88</c:v>
                </c:pt>
                <c:pt idx="83">
                  <c:v>13241.38</c:v>
                </c:pt>
                <c:pt idx="84">
                  <c:v>13264.62</c:v>
                </c:pt>
                <c:pt idx="85">
                  <c:v>13312.97</c:v>
                </c:pt>
                <c:pt idx="86">
                  <c:v>13309.07</c:v>
                </c:pt>
                <c:pt idx="87">
                  <c:v>13362.869999999981</c:v>
                </c:pt>
                <c:pt idx="88">
                  <c:v>13215.130000000006</c:v>
                </c:pt>
                <c:pt idx="89">
                  <c:v>13326.220000000008</c:v>
                </c:pt>
                <c:pt idx="90">
                  <c:v>13346.78</c:v>
                </c:pt>
                <c:pt idx="91">
                  <c:v>13383.84</c:v>
                </c:pt>
                <c:pt idx="92">
                  <c:v>13487.53</c:v>
                </c:pt>
                <c:pt idx="93">
                  <c:v>13476.73000000001</c:v>
                </c:pt>
                <c:pt idx="94">
                  <c:v>13556.53</c:v>
                </c:pt>
                <c:pt idx="95">
                  <c:v>13542.88</c:v>
                </c:pt>
                <c:pt idx="96">
                  <c:v>13539.94999999999</c:v>
                </c:pt>
                <c:pt idx="97">
                  <c:v>13525.65</c:v>
                </c:pt>
                <c:pt idx="98">
                  <c:v>13441.130000000006</c:v>
                </c:pt>
                <c:pt idx="99">
                  <c:v>13507.28</c:v>
                </c:pt>
                <c:pt idx="100">
                  <c:v>13521.34</c:v>
                </c:pt>
                <c:pt idx="101">
                  <c:v>13633.08</c:v>
                </c:pt>
                <c:pt idx="102">
                  <c:v>13627.64000000001</c:v>
                </c:pt>
                <c:pt idx="103">
                  <c:v>13668.11</c:v>
                </c:pt>
                <c:pt idx="104">
                  <c:v>13676.32</c:v>
                </c:pt>
                <c:pt idx="105">
                  <c:v>13595.46</c:v>
                </c:pt>
                <c:pt idx="106">
                  <c:v>13465.67</c:v>
                </c:pt>
                <c:pt idx="107">
                  <c:v>13266.73000000001</c:v>
                </c:pt>
                <c:pt idx="108">
                  <c:v>13424.39</c:v>
                </c:pt>
                <c:pt idx="109">
                  <c:v>13424.96</c:v>
                </c:pt>
                <c:pt idx="110">
                  <c:v>13295.01</c:v>
                </c:pt>
                <c:pt idx="111">
                  <c:v>13482.349999999989</c:v>
                </c:pt>
                <c:pt idx="112">
                  <c:v>13553.720000000008</c:v>
                </c:pt>
                <c:pt idx="113">
                  <c:v>13639.48</c:v>
                </c:pt>
                <c:pt idx="114">
                  <c:v>13612.98</c:v>
                </c:pt>
                <c:pt idx="115">
                  <c:v>13635.42</c:v>
                </c:pt>
                <c:pt idx="116">
                  <c:v>13489.42</c:v>
                </c:pt>
                <c:pt idx="117">
                  <c:v>13545.84</c:v>
                </c:pt>
                <c:pt idx="118">
                  <c:v>13360.26</c:v>
                </c:pt>
                <c:pt idx="119">
                  <c:v>13352.05</c:v>
                </c:pt>
                <c:pt idx="120">
                  <c:v>13337.66</c:v>
                </c:pt>
                <c:pt idx="121">
                  <c:v>13427.73000000001</c:v>
                </c:pt>
                <c:pt idx="122">
                  <c:v>13422.28</c:v>
                </c:pt>
                <c:pt idx="123">
                  <c:v>13408.62</c:v>
                </c:pt>
                <c:pt idx="124">
                  <c:v>13535.43</c:v>
                </c:pt>
                <c:pt idx="125">
                  <c:v>13577.3</c:v>
                </c:pt>
                <c:pt idx="126">
                  <c:v>13565.84</c:v>
                </c:pt>
                <c:pt idx="127">
                  <c:v>13611.68</c:v>
                </c:pt>
                <c:pt idx="128">
                  <c:v>13649.97</c:v>
                </c:pt>
                <c:pt idx="129">
                  <c:v>13501.7</c:v>
                </c:pt>
                <c:pt idx="130">
                  <c:v>13577.869999999981</c:v>
                </c:pt>
                <c:pt idx="131">
                  <c:v>13861.73000000001</c:v>
                </c:pt>
                <c:pt idx="132">
                  <c:v>13907.25</c:v>
                </c:pt>
                <c:pt idx="133">
                  <c:v>13950.98</c:v>
                </c:pt>
                <c:pt idx="134">
                  <c:v>13971.55</c:v>
                </c:pt>
                <c:pt idx="135">
                  <c:v>13918.220000000008</c:v>
                </c:pt>
                <c:pt idx="136">
                  <c:v>14000.41</c:v>
                </c:pt>
                <c:pt idx="137">
                  <c:v>13851.08</c:v>
                </c:pt>
                <c:pt idx="138">
                  <c:v>13943.42</c:v>
                </c:pt>
                <c:pt idx="139">
                  <c:v>13716.94999999999</c:v>
                </c:pt>
                <c:pt idx="140">
                  <c:v>13785.07</c:v>
                </c:pt>
                <c:pt idx="141">
                  <c:v>13473.57</c:v>
                </c:pt>
                <c:pt idx="142">
                  <c:v>13265.47</c:v>
                </c:pt>
                <c:pt idx="143">
                  <c:v>13358.31</c:v>
                </c:pt>
                <c:pt idx="144">
                  <c:v>13211.99</c:v>
                </c:pt>
                <c:pt idx="145">
                  <c:v>13362.369999999981</c:v>
                </c:pt>
                <c:pt idx="146">
                  <c:v>13463.33</c:v>
                </c:pt>
                <c:pt idx="147">
                  <c:v>13181.91</c:v>
                </c:pt>
                <c:pt idx="148">
                  <c:v>13468.78</c:v>
                </c:pt>
                <c:pt idx="149">
                  <c:v>13504.3</c:v>
                </c:pt>
                <c:pt idx="150">
                  <c:v>13657.859999999981</c:v>
                </c:pt>
                <c:pt idx="151">
                  <c:v>13270.68</c:v>
                </c:pt>
                <c:pt idx="152">
                  <c:v>13239.54</c:v>
                </c:pt>
                <c:pt idx="153">
                  <c:v>13028.92</c:v>
                </c:pt>
                <c:pt idx="154">
                  <c:v>12861.47</c:v>
                </c:pt>
                <c:pt idx="155">
                  <c:v>12845.78</c:v>
                </c:pt>
                <c:pt idx="156">
                  <c:v>13079.08</c:v>
                </c:pt>
                <c:pt idx="157">
                  <c:v>13121.349999999989</c:v>
                </c:pt>
                <c:pt idx="158">
                  <c:v>13090.859999999981</c:v>
                </c:pt>
                <c:pt idx="159">
                  <c:v>13236.130000000006</c:v>
                </c:pt>
                <c:pt idx="160">
                  <c:v>13235.88</c:v>
                </c:pt>
                <c:pt idx="161">
                  <c:v>13378.869999999981</c:v>
                </c:pt>
                <c:pt idx="162">
                  <c:v>13322.130000000006</c:v>
                </c:pt>
                <c:pt idx="163">
                  <c:v>13041.849999999989</c:v>
                </c:pt>
                <c:pt idx="164">
                  <c:v>13289.29</c:v>
                </c:pt>
                <c:pt idx="165">
                  <c:v>13238.73000000001</c:v>
                </c:pt>
                <c:pt idx="166">
                  <c:v>13357.740000000011</c:v>
                </c:pt>
                <c:pt idx="167">
                  <c:v>13448.859999999981</c:v>
                </c:pt>
                <c:pt idx="168">
                  <c:v>13305.47</c:v>
                </c:pt>
                <c:pt idx="169">
                  <c:v>13363.349999999989</c:v>
                </c:pt>
                <c:pt idx="170">
                  <c:v>13113.38</c:v>
                </c:pt>
                <c:pt idx="171">
                  <c:v>13127.849999999989</c:v>
                </c:pt>
                <c:pt idx="172">
                  <c:v>13308.39</c:v>
                </c:pt>
                <c:pt idx="173">
                  <c:v>13291.65</c:v>
                </c:pt>
                <c:pt idx="174">
                  <c:v>13424.88</c:v>
                </c:pt>
                <c:pt idx="175">
                  <c:v>13442.52</c:v>
                </c:pt>
                <c:pt idx="176">
                  <c:v>13403.42</c:v>
                </c:pt>
                <c:pt idx="177">
                  <c:v>13739.39</c:v>
                </c:pt>
                <c:pt idx="178">
                  <c:v>13815.56</c:v>
                </c:pt>
                <c:pt idx="179">
                  <c:v>13766.7</c:v>
                </c:pt>
                <c:pt idx="180">
                  <c:v>13820.19</c:v>
                </c:pt>
                <c:pt idx="181">
                  <c:v>13759.06</c:v>
                </c:pt>
                <c:pt idx="182">
                  <c:v>13778.65</c:v>
                </c:pt>
                <c:pt idx="183">
                  <c:v>13878.15</c:v>
                </c:pt>
                <c:pt idx="184">
                  <c:v>13912.94</c:v>
                </c:pt>
                <c:pt idx="185">
                  <c:v>13895.630000000006</c:v>
                </c:pt>
                <c:pt idx="186">
                  <c:v>14087.55</c:v>
                </c:pt>
                <c:pt idx="187">
                  <c:v>14047.31</c:v>
                </c:pt>
                <c:pt idx="188">
                  <c:v>13968.05</c:v>
                </c:pt>
                <c:pt idx="189">
                  <c:v>13974.31</c:v>
                </c:pt>
                <c:pt idx="190">
                  <c:v>14066.01</c:v>
                </c:pt>
                <c:pt idx="191">
                  <c:v>14043.73000000001</c:v>
                </c:pt>
                <c:pt idx="192">
                  <c:v>14164.53</c:v>
                </c:pt>
                <c:pt idx="193">
                  <c:v>14078.69</c:v>
                </c:pt>
                <c:pt idx="194">
                  <c:v>14015.12</c:v>
                </c:pt>
                <c:pt idx="195">
                  <c:v>14093.08</c:v>
                </c:pt>
                <c:pt idx="196">
                  <c:v>13984.8</c:v>
                </c:pt>
                <c:pt idx="197">
                  <c:v>13912.94</c:v>
                </c:pt>
                <c:pt idx="198">
                  <c:v>13892.54</c:v>
                </c:pt>
                <c:pt idx="199">
                  <c:v>13888.96</c:v>
                </c:pt>
                <c:pt idx="200">
                  <c:v>13522.02</c:v>
                </c:pt>
                <c:pt idx="201">
                  <c:v>13566.97</c:v>
                </c:pt>
                <c:pt idx="202">
                  <c:v>13676.23000000001</c:v>
                </c:pt>
                <c:pt idx="203">
                  <c:v>13675.25</c:v>
                </c:pt>
                <c:pt idx="204">
                  <c:v>13671.92</c:v>
                </c:pt>
                <c:pt idx="205">
                  <c:v>13806.7</c:v>
                </c:pt>
                <c:pt idx="206">
                  <c:v>13870.26</c:v>
                </c:pt>
                <c:pt idx="207">
                  <c:v>13792.47</c:v>
                </c:pt>
                <c:pt idx="208">
                  <c:v>13930.01</c:v>
                </c:pt>
                <c:pt idx="209">
                  <c:v>13567.869999999981</c:v>
                </c:pt>
                <c:pt idx="210">
                  <c:v>13595.1</c:v>
                </c:pt>
                <c:pt idx="211">
                  <c:v>13543.4</c:v>
                </c:pt>
                <c:pt idx="212">
                  <c:v>13660.94</c:v>
                </c:pt>
                <c:pt idx="213">
                  <c:v>13300.02</c:v>
                </c:pt>
                <c:pt idx="214">
                  <c:v>13266.29</c:v>
                </c:pt>
                <c:pt idx="215">
                  <c:v>13042.740000000011</c:v>
                </c:pt>
                <c:pt idx="216">
                  <c:v>12987.55</c:v>
                </c:pt>
                <c:pt idx="217">
                  <c:v>13307.09</c:v>
                </c:pt>
                <c:pt idx="218">
                  <c:v>13231.01</c:v>
                </c:pt>
                <c:pt idx="219">
                  <c:v>13110.05</c:v>
                </c:pt>
                <c:pt idx="220">
                  <c:v>13176.79</c:v>
                </c:pt>
                <c:pt idx="221">
                  <c:v>12958.44</c:v>
                </c:pt>
                <c:pt idx="222">
                  <c:v>13010.14000000001</c:v>
                </c:pt>
                <c:pt idx="223">
                  <c:v>12799.04</c:v>
                </c:pt>
                <c:pt idx="224">
                  <c:v>12980.88</c:v>
                </c:pt>
                <c:pt idx="225">
                  <c:v>12743.44</c:v>
                </c:pt>
                <c:pt idx="226">
                  <c:v>12958.44</c:v>
                </c:pt>
                <c:pt idx="227">
                  <c:v>13289.44999999999</c:v>
                </c:pt>
                <c:pt idx="228">
                  <c:v>13311.73000000001</c:v>
                </c:pt>
                <c:pt idx="229">
                  <c:v>13371.720000000008</c:v>
                </c:pt>
                <c:pt idx="230">
                  <c:v>13314.57</c:v>
                </c:pt>
                <c:pt idx="231">
                  <c:v>13248.73000000001</c:v>
                </c:pt>
                <c:pt idx="232">
                  <c:v>13444.96</c:v>
                </c:pt>
                <c:pt idx="233">
                  <c:v>13619.89</c:v>
                </c:pt>
                <c:pt idx="234">
                  <c:v>13625.58</c:v>
                </c:pt>
                <c:pt idx="235">
                  <c:v>13727.03</c:v>
                </c:pt>
                <c:pt idx="236">
                  <c:v>13432.77</c:v>
                </c:pt>
                <c:pt idx="237">
                  <c:v>13473.9</c:v>
                </c:pt>
                <c:pt idx="238">
                  <c:v>13517.96</c:v>
                </c:pt>
                <c:pt idx="239">
                  <c:v>13339.849999999989</c:v>
                </c:pt>
                <c:pt idx="240">
                  <c:v>13167.2</c:v>
                </c:pt>
                <c:pt idx="241">
                  <c:v>13232.47</c:v>
                </c:pt>
                <c:pt idx="242">
                  <c:v>13207.27</c:v>
                </c:pt>
                <c:pt idx="243">
                  <c:v>13245.64000000001</c:v>
                </c:pt>
                <c:pt idx="244">
                  <c:v>13450.65</c:v>
                </c:pt>
                <c:pt idx="245">
                  <c:v>13549.33</c:v>
                </c:pt>
                <c:pt idx="246">
                  <c:v>13551.69</c:v>
                </c:pt>
                <c:pt idx="247">
                  <c:v>13359.61</c:v>
                </c:pt>
                <c:pt idx="248">
                  <c:v>13365.869999999981</c:v>
                </c:pt>
                <c:pt idx="249">
                  <c:v>13264.82</c:v>
                </c:pt>
              </c:numCache>
            </c:numRef>
          </c:val>
        </c:ser>
        <c:marker val="1"/>
        <c:axId val="57256960"/>
        <c:axId val="57434880"/>
      </c:lineChart>
      <c:dateAx>
        <c:axId val="57256960"/>
        <c:scaling>
          <c:orientation val="minMax"/>
        </c:scaling>
        <c:axPos val="b"/>
        <c:numFmt formatCode="yyyy\-mm" sourceLinked="0"/>
        <c:tickLblPos val="nextTo"/>
        <c:txPr>
          <a:bodyPr rot="-5400000" vert="horz"/>
          <a:lstStyle/>
          <a:p>
            <a:pPr>
              <a:defRPr/>
            </a:pPr>
            <a:endParaRPr lang="es-CR"/>
          </a:p>
        </c:txPr>
        <c:crossAx val="57434880"/>
        <c:crosses val="autoZero"/>
        <c:auto val="1"/>
        <c:lblOffset val="100"/>
      </c:dateAx>
      <c:valAx>
        <c:axId val="57434880"/>
        <c:scaling>
          <c:orientation val="minMax"/>
          <c:min val="11500"/>
        </c:scaling>
        <c:axPos val="l"/>
        <c:numFmt formatCode="#,##0" sourceLinked="0"/>
        <c:tickLblPos val="nextTo"/>
        <c:spPr>
          <a:ln>
            <a:solidFill>
              <a:schemeClr val="tx1"/>
            </a:solidFill>
          </a:ln>
        </c:spPr>
        <c:crossAx val="57256960"/>
        <c:crosses val="autoZero"/>
        <c:crossBetween val="between"/>
      </c:valAx>
    </c:plotArea>
    <c:plotVisOnly val="1"/>
  </c:chart>
  <c:txPr>
    <a:bodyPr/>
    <a:lstStyle/>
    <a:p>
      <a:pPr>
        <a:defRPr sz="1600"/>
      </a:pPr>
      <a:endParaRPr lang="es-C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CR"/>
  <c:chart>
    <c:plotArea>
      <c:layout>
        <c:manualLayout>
          <c:layoutTarget val="inner"/>
          <c:xMode val="edge"/>
          <c:yMode val="edge"/>
          <c:x val="0.10893525809273842"/>
          <c:y val="6.653507747198889E-2"/>
          <c:w val="0.87578696412948454"/>
          <c:h val="0.76390269188510973"/>
        </c:manualLayout>
      </c:layout>
      <c:lineChart>
        <c:grouping val="standard"/>
        <c:ser>
          <c:idx val="0"/>
          <c:order val="0"/>
          <c:spPr>
            <a:ln w="38100">
              <a:solidFill>
                <a:schemeClr val="accent2"/>
              </a:solidFill>
            </a:ln>
          </c:spPr>
          <c:marker>
            <c:symbol val="none"/>
          </c:marker>
          <c:cat>
            <c:numRef>
              <c:f>DJIA!$A$30572:$A$30718</c:f>
              <c:numCache>
                <c:formatCode>yyyy\-mm\-dd</c:formatCode>
                <c:ptCount val="147"/>
                <c:pt idx="0">
                  <c:v>39449</c:v>
                </c:pt>
                <c:pt idx="1">
                  <c:v>39450</c:v>
                </c:pt>
                <c:pt idx="2">
                  <c:v>39451</c:v>
                </c:pt>
                <c:pt idx="3">
                  <c:v>39454</c:v>
                </c:pt>
                <c:pt idx="4">
                  <c:v>39455</c:v>
                </c:pt>
                <c:pt idx="5">
                  <c:v>39456</c:v>
                </c:pt>
                <c:pt idx="6">
                  <c:v>39457</c:v>
                </c:pt>
                <c:pt idx="7">
                  <c:v>39458</c:v>
                </c:pt>
                <c:pt idx="8">
                  <c:v>39461</c:v>
                </c:pt>
                <c:pt idx="9">
                  <c:v>39462</c:v>
                </c:pt>
                <c:pt idx="10">
                  <c:v>39463</c:v>
                </c:pt>
                <c:pt idx="11">
                  <c:v>39464</c:v>
                </c:pt>
                <c:pt idx="12">
                  <c:v>39465</c:v>
                </c:pt>
                <c:pt idx="13">
                  <c:v>39469</c:v>
                </c:pt>
                <c:pt idx="14">
                  <c:v>39470</c:v>
                </c:pt>
                <c:pt idx="15">
                  <c:v>39471</c:v>
                </c:pt>
                <c:pt idx="16">
                  <c:v>39472</c:v>
                </c:pt>
                <c:pt idx="17">
                  <c:v>39475</c:v>
                </c:pt>
                <c:pt idx="18">
                  <c:v>39476</c:v>
                </c:pt>
                <c:pt idx="19">
                  <c:v>39477</c:v>
                </c:pt>
                <c:pt idx="20">
                  <c:v>39478</c:v>
                </c:pt>
                <c:pt idx="21">
                  <c:v>39479</c:v>
                </c:pt>
                <c:pt idx="22">
                  <c:v>39482</c:v>
                </c:pt>
                <c:pt idx="23">
                  <c:v>39483</c:v>
                </c:pt>
                <c:pt idx="24">
                  <c:v>39484</c:v>
                </c:pt>
                <c:pt idx="25">
                  <c:v>39485</c:v>
                </c:pt>
                <c:pt idx="26">
                  <c:v>39486</c:v>
                </c:pt>
                <c:pt idx="27">
                  <c:v>39489</c:v>
                </c:pt>
                <c:pt idx="28">
                  <c:v>39490</c:v>
                </c:pt>
                <c:pt idx="29">
                  <c:v>39491</c:v>
                </c:pt>
                <c:pt idx="30">
                  <c:v>39492</c:v>
                </c:pt>
                <c:pt idx="31">
                  <c:v>39493</c:v>
                </c:pt>
                <c:pt idx="32">
                  <c:v>39497</c:v>
                </c:pt>
                <c:pt idx="33">
                  <c:v>39498</c:v>
                </c:pt>
                <c:pt idx="34">
                  <c:v>39499</c:v>
                </c:pt>
                <c:pt idx="35">
                  <c:v>39500</c:v>
                </c:pt>
                <c:pt idx="36">
                  <c:v>39503</c:v>
                </c:pt>
                <c:pt idx="37">
                  <c:v>39504</c:v>
                </c:pt>
                <c:pt idx="38">
                  <c:v>39505</c:v>
                </c:pt>
                <c:pt idx="39">
                  <c:v>39506</c:v>
                </c:pt>
                <c:pt idx="40">
                  <c:v>39507</c:v>
                </c:pt>
                <c:pt idx="41">
                  <c:v>39510</c:v>
                </c:pt>
                <c:pt idx="42">
                  <c:v>39511</c:v>
                </c:pt>
                <c:pt idx="43">
                  <c:v>39512</c:v>
                </c:pt>
                <c:pt idx="44">
                  <c:v>39513</c:v>
                </c:pt>
                <c:pt idx="45">
                  <c:v>39514</c:v>
                </c:pt>
                <c:pt idx="46">
                  <c:v>39517</c:v>
                </c:pt>
                <c:pt idx="47">
                  <c:v>39518</c:v>
                </c:pt>
                <c:pt idx="48">
                  <c:v>39519</c:v>
                </c:pt>
                <c:pt idx="49">
                  <c:v>39520</c:v>
                </c:pt>
                <c:pt idx="50">
                  <c:v>39521</c:v>
                </c:pt>
                <c:pt idx="51">
                  <c:v>39524</c:v>
                </c:pt>
                <c:pt idx="52">
                  <c:v>39525</c:v>
                </c:pt>
                <c:pt idx="53">
                  <c:v>39526</c:v>
                </c:pt>
                <c:pt idx="54">
                  <c:v>39527</c:v>
                </c:pt>
                <c:pt idx="55">
                  <c:v>39531</c:v>
                </c:pt>
                <c:pt idx="56">
                  <c:v>39532</c:v>
                </c:pt>
                <c:pt idx="57">
                  <c:v>39533</c:v>
                </c:pt>
                <c:pt idx="58">
                  <c:v>39534</c:v>
                </c:pt>
                <c:pt idx="59">
                  <c:v>39535</c:v>
                </c:pt>
                <c:pt idx="60">
                  <c:v>39538</c:v>
                </c:pt>
                <c:pt idx="61">
                  <c:v>39539</c:v>
                </c:pt>
                <c:pt idx="62">
                  <c:v>39540</c:v>
                </c:pt>
                <c:pt idx="63">
                  <c:v>39541</c:v>
                </c:pt>
                <c:pt idx="64">
                  <c:v>39542</c:v>
                </c:pt>
                <c:pt idx="65">
                  <c:v>39545</c:v>
                </c:pt>
                <c:pt idx="66">
                  <c:v>39546</c:v>
                </c:pt>
                <c:pt idx="67">
                  <c:v>39547</c:v>
                </c:pt>
                <c:pt idx="68">
                  <c:v>39548</c:v>
                </c:pt>
                <c:pt idx="69">
                  <c:v>39549</c:v>
                </c:pt>
                <c:pt idx="70">
                  <c:v>39552</c:v>
                </c:pt>
                <c:pt idx="71">
                  <c:v>39553</c:v>
                </c:pt>
                <c:pt idx="72">
                  <c:v>39554</c:v>
                </c:pt>
                <c:pt idx="73">
                  <c:v>39555</c:v>
                </c:pt>
                <c:pt idx="74">
                  <c:v>39556</c:v>
                </c:pt>
                <c:pt idx="75">
                  <c:v>39559</c:v>
                </c:pt>
                <c:pt idx="76">
                  <c:v>39560</c:v>
                </c:pt>
                <c:pt idx="77">
                  <c:v>39561</c:v>
                </c:pt>
                <c:pt idx="78">
                  <c:v>39562</c:v>
                </c:pt>
                <c:pt idx="79">
                  <c:v>39563</c:v>
                </c:pt>
                <c:pt idx="80">
                  <c:v>39566</c:v>
                </c:pt>
                <c:pt idx="81">
                  <c:v>39567</c:v>
                </c:pt>
                <c:pt idx="82">
                  <c:v>39568</c:v>
                </c:pt>
                <c:pt idx="83">
                  <c:v>39569</c:v>
                </c:pt>
                <c:pt idx="84">
                  <c:v>39570</c:v>
                </c:pt>
                <c:pt idx="85">
                  <c:v>39573</c:v>
                </c:pt>
                <c:pt idx="86">
                  <c:v>39574</c:v>
                </c:pt>
                <c:pt idx="87">
                  <c:v>39575</c:v>
                </c:pt>
                <c:pt idx="88">
                  <c:v>39576</c:v>
                </c:pt>
                <c:pt idx="89">
                  <c:v>39577</c:v>
                </c:pt>
                <c:pt idx="90">
                  <c:v>39580</c:v>
                </c:pt>
                <c:pt idx="91">
                  <c:v>39581</c:v>
                </c:pt>
                <c:pt idx="92">
                  <c:v>39582</c:v>
                </c:pt>
                <c:pt idx="93">
                  <c:v>39583</c:v>
                </c:pt>
                <c:pt idx="94">
                  <c:v>39584</c:v>
                </c:pt>
                <c:pt idx="95">
                  <c:v>39587</c:v>
                </c:pt>
                <c:pt idx="96">
                  <c:v>39588</c:v>
                </c:pt>
                <c:pt idx="97">
                  <c:v>39589</c:v>
                </c:pt>
                <c:pt idx="98">
                  <c:v>39590</c:v>
                </c:pt>
                <c:pt idx="99">
                  <c:v>39591</c:v>
                </c:pt>
                <c:pt idx="100">
                  <c:v>39595</c:v>
                </c:pt>
                <c:pt idx="101">
                  <c:v>39596</c:v>
                </c:pt>
                <c:pt idx="102">
                  <c:v>39597</c:v>
                </c:pt>
                <c:pt idx="103">
                  <c:v>39598</c:v>
                </c:pt>
                <c:pt idx="104">
                  <c:v>39601</c:v>
                </c:pt>
                <c:pt idx="105">
                  <c:v>39602</c:v>
                </c:pt>
                <c:pt idx="106">
                  <c:v>39603</c:v>
                </c:pt>
                <c:pt idx="107">
                  <c:v>39604</c:v>
                </c:pt>
                <c:pt idx="108">
                  <c:v>39605</c:v>
                </c:pt>
                <c:pt idx="109">
                  <c:v>39608</c:v>
                </c:pt>
                <c:pt idx="110">
                  <c:v>39609</c:v>
                </c:pt>
                <c:pt idx="111">
                  <c:v>39610</c:v>
                </c:pt>
                <c:pt idx="112">
                  <c:v>39611</c:v>
                </c:pt>
                <c:pt idx="113">
                  <c:v>39612</c:v>
                </c:pt>
                <c:pt idx="114">
                  <c:v>39615</c:v>
                </c:pt>
                <c:pt idx="115">
                  <c:v>39616</c:v>
                </c:pt>
                <c:pt idx="116">
                  <c:v>39617</c:v>
                </c:pt>
                <c:pt idx="117">
                  <c:v>39618</c:v>
                </c:pt>
                <c:pt idx="118">
                  <c:v>39619</c:v>
                </c:pt>
                <c:pt idx="119">
                  <c:v>39622</c:v>
                </c:pt>
                <c:pt idx="120">
                  <c:v>39623</c:v>
                </c:pt>
                <c:pt idx="121">
                  <c:v>39624</c:v>
                </c:pt>
                <c:pt idx="122">
                  <c:v>39625</c:v>
                </c:pt>
                <c:pt idx="123">
                  <c:v>39626</c:v>
                </c:pt>
                <c:pt idx="124">
                  <c:v>39629</c:v>
                </c:pt>
                <c:pt idx="125">
                  <c:v>39630</c:v>
                </c:pt>
                <c:pt idx="126">
                  <c:v>39631</c:v>
                </c:pt>
                <c:pt idx="127">
                  <c:v>39632</c:v>
                </c:pt>
                <c:pt idx="128">
                  <c:v>39636</c:v>
                </c:pt>
                <c:pt idx="129">
                  <c:v>39637</c:v>
                </c:pt>
                <c:pt idx="130">
                  <c:v>39638</c:v>
                </c:pt>
                <c:pt idx="131">
                  <c:v>39639</c:v>
                </c:pt>
                <c:pt idx="132">
                  <c:v>39640</c:v>
                </c:pt>
                <c:pt idx="133">
                  <c:v>39643</c:v>
                </c:pt>
                <c:pt idx="134">
                  <c:v>39644</c:v>
                </c:pt>
                <c:pt idx="135">
                  <c:v>39645</c:v>
                </c:pt>
                <c:pt idx="136">
                  <c:v>39646</c:v>
                </c:pt>
                <c:pt idx="137">
                  <c:v>39647</c:v>
                </c:pt>
                <c:pt idx="138">
                  <c:v>39650</c:v>
                </c:pt>
                <c:pt idx="139">
                  <c:v>39651</c:v>
                </c:pt>
                <c:pt idx="140">
                  <c:v>39652</c:v>
                </c:pt>
                <c:pt idx="141">
                  <c:v>39653</c:v>
                </c:pt>
                <c:pt idx="142">
                  <c:v>39654</c:v>
                </c:pt>
                <c:pt idx="143">
                  <c:v>39657</c:v>
                </c:pt>
                <c:pt idx="144">
                  <c:v>39658</c:v>
                </c:pt>
                <c:pt idx="145">
                  <c:v>39659</c:v>
                </c:pt>
                <c:pt idx="146">
                  <c:v>39660</c:v>
                </c:pt>
              </c:numCache>
            </c:numRef>
          </c:cat>
          <c:val>
            <c:numRef>
              <c:f>DJIA!$B$30572:$B$30718</c:f>
              <c:numCache>
                <c:formatCode>0.00</c:formatCode>
                <c:ptCount val="147"/>
                <c:pt idx="0">
                  <c:v>13043.96</c:v>
                </c:pt>
                <c:pt idx="1">
                  <c:v>13056.720000000008</c:v>
                </c:pt>
                <c:pt idx="2">
                  <c:v>12800.18</c:v>
                </c:pt>
                <c:pt idx="3">
                  <c:v>12827.49</c:v>
                </c:pt>
                <c:pt idx="4">
                  <c:v>12589.07</c:v>
                </c:pt>
                <c:pt idx="5">
                  <c:v>12735.31</c:v>
                </c:pt>
                <c:pt idx="6">
                  <c:v>12853.09</c:v>
                </c:pt>
                <c:pt idx="7">
                  <c:v>12606.3</c:v>
                </c:pt>
                <c:pt idx="8">
                  <c:v>12778.15</c:v>
                </c:pt>
                <c:pt idx="9">
                  <c:v>12501.11</c:v>
                </c:pt>
                <c:pt idx="10">
                  <c:v>12466.16</c:v>
                </c:pt>
                <c:pt idx="11">
                  <c:v>12159.210000000006</c:v>
                </c:pt>
                <c:pt idx="12">
                  <c:v>12099.3</c:v>
                </c:pt>
                <c:pt idx="13">
                  <c:v>11971.19</c:v>
                </c:pt>
                <c:pt idx="14">
                  <c:v>12270.17</c:v>
                </c:pt>
                <c:pt idx="15">
                  <c:v>12378.61</c:v>
                </c:pt>
                <c:pt idx="16">
                  <c:v>12207.17</c:v>
                </c:pt>
                <c:pt idx="17">
                  <c:v>12383.89</c:v>
                </c:pt>
                <c:pt idx="18">
                  <c:v>12480.3</c:v>
                </c:pt>
                <c:pt idx="19">
                  <c:v>12442.83</c:v>
                </c:pt>
                <c:pt idx="20">
                  <c:v>12650.359999999979</c:v>
                </c:pt>
                <c:pt idx="21">
                  <c:v>12743.19</c:v>
                </c:pt>
                <c:pt idx="22">
                  <c:v>12635.16</c:v>
                </c:pt>
                <c:pt idx="23">
                  <c:v>12265.130000000006</c:v>
                </c:pt>
                <c:pt idx="24">
                  <c:v>12200.1</c:v>
                </c:pt>
                <c:pt idx="25">
                  <c:v>12247</c:v>
                </c:pt>
                <c:pt idx="26">
                  <c:v>12182.130000000006</c:v>
                </c:pt>
                <c:pt idx="27">
                  <c:v>12240.01</c:v>
                </c:pt>
                <c:pt idx="28">
                  <c:v>12373.41</c:v>
                </c:pt>
                <c:pt idx="29">
                  <c:v>12552.240000000013</c:v>
                </c:pt>
                <c:pt idx="30">
                  <c:v>12376.98</c:v>
                </c:pt>
                <c:pt idx="31">
                  <c:v>12348.210000000006</c:v>
                </c:pt>
                <c:pt idx="32">
                  <c:v>12337.220000000008</c:v>
                </c:pt>
                <c:pt idx="33">
                  <c:v>12427.26</c:v>
                </c:pt>
                <c:pt idx="34">
                  <c:v>12284.3</c:v>
                </c:pt>
                <c:pt idx="35">
                  <c:v>12381.02</c:v>
                </c:pt>
                <c:pt idx="36">
                  <c:v>12570.220000000008</c:v>
                </c:pt>
                <c:pt idx="37">
                  <c:v>12684.92</c:v>
                </c:pt>
                <c:pt idx="38">
                  <c:v>12694.28</c:v>
                </c:pt>
                <c:pt idx="39">
                  <c:v>12582.18</c:v>
                </c:pt>
                <c:pt idx="40">
                  <c:v>12266.39</c:v>
                </c:pt>
                <c:pt idx="41">
                  <c:v>12258.9</c:v>
                </c:pt>
                <c:pt idx="42">
                  <c:v>12213.8</c:v>
                </c:pt>
                <c:pt idx="43">
                  <c:v>12254.99</c:v>
                </c:pt>
                <c:pt idx="44">
                  <c:v>12040.39</c:v>
                </c:pt>
                <c:pt idx="45">
                  <c:v>11893.69</c:v>
                </c:pt>
                <c:pt idx="46">
                  <c:v>11740.15</c:v>
                </c:pt>
                <c:pt idx="47">
                  <c:v>12156.81</c:v>
                </c:pt>
                <c:pt idx="48">
                  <c:v>12110.240000000013</c:v>
                </c:pt>
                <c:pt idx="49">
                  <c:v>12145.740000000013</c:v>
                </c:pt>
                <c:pt idx="50">
                  <c:v>11951.09</c:v>
                </c:pt>
                <c:pt idx="51">
                  <c:v>11972.25</c:v>
                </c:pt>
                <c:pt idx="52">
                  <c:v>12392.66</c:v>
                </c:pt>
                <c:pt idx="53">
                  <c:v>12099.66</c:v>
                </c:pt>
                <c:pt idx="54">
                  <c:v>12361.32</c:v>
                </c:pt>
                <c:pt idx="55">
                  <c:v>12548.64000000001</c:v>
                </c:pt>
                <c:pt idx="56">
                  <c:v>12532.6</c:v>
                </c:pt>
                <c:pt idx="57">
                  <c:v>12422.859999999979</c:v>
                </c:pt>
                <c:pt idx="58">
                  <c:v>12302.46</c:v>
                </c:pt>
                <c:pt idx="59">
                  <c:v>12216.4</c:v>
                </c:pt>
                <c:pt idx="60">
                  <c:v>12262.89</c:v>
                </c:pt>
                <c:pt idx="61">
                  <c:v>12654.359999999979</c:v>
                </c:pt>
                <c:pt idx="62">
                  <c:v>12605.83</c:v>
                </c:pt>
                <c:pt idx="63">
                  <c:v>12626.03</c:v>
                </c:pt>
                <c:pt idx="64">
                  <c:v>12609.42</c:v>
                </c:pt>
                <c:pt idx="65">
                  <c:v>12612.43</c:v>
                </c:pt>
                <c:pt idx="66">
                  <c:v>12576.44</c:v>
                </c:pt>
                <c:pt idx="67">
                  <c:v>12527.26</c:v>
                </c:pt>
                <c:pt idx="68">
                  <c:v>12581.98</c:v>
                </c:pt>
                <c:pt idx="69">
                  <c:v>12325.42</c:v>
                </c:pt>
                <c:pt idx="70">
                  <c:v>12302.06</c:v>
                </c:pt>
                <c:pt idx="71">
                  <c:v>12362.47</c:v>
                </c:pt>
                <c:pt idx="72">
                  <c:v>12619.27</c:v>
                </c:pt>
                <c:pt idx="73">
                  <c:v>12620.49</c:v>
                </c:pt>
                <c:pt idx="74">
                  <c:v>12849.359999999979</c:v>
                </c:pt>
                <c:pt idx="75">
                  <c:v>12825.02</c:v>
                </c:pt>
                <c:pt idx="76">
                  <c:v>12720.23000000001</c:v>
                </c:pt>
                <c:pt idx="77">
                  <c:v>12763.220000000008</c:v>
                </c:pt>
                <c:pt idx="78">
                  <c:v>12848.949999999988</c:v>
                </c:pt>
                <c:pt idx="79">
                  <c:v>12891.859999999979</c:v>
                </c:pt>
                <c:pt idx="80">
                  <c:v>12871.75</c:v>
                </c:pt>
                <c:pt idx="81">
                  <c:v>12831.94</c:v>
                </c:pt>
                <c:pt idx="82">
                  <c:v>12820.130000000006</c:v>
                </c:pt>
                <c:pt idx="83">
                  <c:v>13010</c:v>
                </c:pt>
                <c:pt idx="84">
                  <c:v>13058.2</c:v>
                </c:pt>
                <c:pt idx="85">
                  <c:v>12969.54</c:v>
                </c:pt>
                <c:pt idx="86">
                  <c:v>13020.83</c:v>
                </c:pt>
                <c:pt idx="87">
                  <c:v>12814.349999999988</c:v>
                </c:pt>
                <c:pt idx="88">
                  <c:v>12866.78</c:v>
                </c:pt>
                <c:pt idx="89">
                  <c:v>12745.88</c:v>
                </c:pt>
                <c:pt idx="90">
                  <c:v>12876.31</c:v>
                </c:pt>
                <c:pt idx="91">
                  <c:v>12832.18</c:v>
                </c:pt>
                <c:pt idx="92">
                  <c:v>12898.38</c:v>
                </c:pt>
                <c:pt idx="93">
                  <c:v>12992.66</c:v>
                </c:pt>
                <c:pt idx="94">
                  <c:v>12986.8</c:v>
                </c:pt>
                <c:pt idx="95">
                  <c:v>13028.16</c:v>
                </c:pt>
                <c:pt idx="96">
                  <c:v>12828.68</c:v>
                </c:pt>
                <c:pt idx="97">
                  <c:v>12601.19</c:v>
                </c:pt>
                <c:pt idx="98">
                  <c:v>12625.62</c:v>
                </c:pt>
                <c:pt idx="99">
                  <c:v>12479.630000000006</c:v>
                </c:pt>
                <c:pt idx="100">
                  <c:v>12548.349999999988</c:v>
                </c:pt>
                <c:pt idx="101">
                  <c:v>12594.03</c:v>
                </c:pt>
                <c:pt idx="102">
                  <c:v>12646.220000000008</c:v>
                </c:pt>
                <c:pt idx="103">
                  <c:v>12638.32</c:v>
                </c:pt>
                <c:pt idx="104">
                  <c:v>12503.82</c:v>
                </c:pt>
                <c:pt idx="105">
                  <c:v>12402.849999999988</c:v>
                </c:pt>
                <c:pt idx="106">
                  <c:v>12390.48</c:v>
                </c:pt>
                <c:pt idx="107">
                  <c:v>12604.449999999988</c:v>
                </c:pt>
                <c:pt idx="108">
                  <c:v>12209.81</c:v>
                </c:pt>
                <c:pt idx="109">
                  <c:v>12280.32</c:v>
                </c:pt>
                <c:pt idx="110">
                  <c:v>12289.76</c:v>
                </c:pt>
                <c:pt idx="111">
                  <c:v>12083.77</c:v>
                </c:pt>
                <c:pt idx="112">
                  <c:v>12141.58</c:v>
                </c:pt>
                <c:pt idx="113">
                  <c:v>12307.349999999988</c:v>
                </c:pt>
                <c:pt idx="114">
                  <c:v>12269.08</c:v>
                </c:pt>
                <c:pt idx="115">
                  <c:v>12160.3</c:v>
                </c:pt>
                <c:pt idx="116">
                  <c:v>12029.06</c:v>
                </c:pt>
                <c:pt idx="117">
                  <c:v>12063.09</c:v>
                </c:pt>
                <c:pt idx="118">
                  <c:v>11842.69</c:v>
                </c:pt>
                <c:pt idx="119">
                  <c:v>11842.359999999979</c:v>
                </c:pt>
                <c:pt idx="120">
                  <c:v>11807.43</c:v>
                </c:pt>
                <c:pt idx="121">
                  <c:v>11811.83</c:v>
                </c:pt>
                <c:pt idx="122">
                  <c:v>11453.42</c:v>
                </c:pt>
                <c:pt idx="123">
                  <c:v>11346.51</c:v>
                </c:pt>
                <c:pt idx="124">
                  <c:v>11350.01</c:v>
                </c:pt>
                <c:pt idx="125">
                  <c:v>11382.26</c:v>
                </c:pt>
                <c:pt idx="126">
                  <c:v>11215.51</c:v>
                </c:pt>
                <c:pt idx="127">
                  <c:v>11288.54</c:v>
                </c:pt>
                <c:pt idx="128">
                  <c:v>11231.96</c:v>
                </c:pt>
                <c:pt idx="129">
                  <c:v>11384.210000000006</c:v>
                </c:pt>
                <c:pt idx="130">
                  <c:v>11147.44</c:v>
                </c:pt>
                <c:pt idx="131">
                  <c:v>11229.02</c:v>
                </c:pt>
                <c:pt idx="132">
                  <c:v>11100.54</c:v>
                </c:pt>
                <c:pt idx="133">
                  <c:v>11055.19</c:v>
                </c:pt>
                <c:pt idx="134">
                  <c:v>10962.54</c:v>
                </c:pt>
                <c:pt idx="135">
                  <c:v>11239.28</c:v>
                </c:pt>
                <c:pt idx="136">
                  <c:v>11446.66</c:v>
                </c:pt>
                <c:pt idx="137">
                  <c:v>11496.57</c:v>
                </c:pt>
                <c:pt idx="138">
                  <c:v>11467.34</c:v>
                </c:pt>
                <c:pt idx="139">
                  <c:v>11602.5</c:v>
                </c:pt>
                <c:pt idx="140">
                  <c:v>11632.38</c:v>
                </c:pt>
                <c:pt idx="141">
                  <c:v>11349.28</c:v>
                </c:pt>
                <c:pt idx="142">
                  <c:v>11370.69</c:v>
                </c:pt>
                <c:pt idx="143">
                  <c:v>11131.08</c:v>
                </c:pt>
                <c:pt idx="144">
                  <c:v>11397.56</c:v>
                </c:pt>
                <c:pt idx="145">
                  <c:v>11583.69</c:v>
                </c:pt>
                <c:pt idx="146">
                  <c:v>11378.02</c:v>
                </c:pt>
              </c:numCache>
            </c:numRef>
          </c:val>
        </c:ser>
        <c:marker val="1"/>
        <c:axId val="57440896"/>
        <c:axId val="57471360"/>
      </c:lineChart>
      <c:dateAx>
        <c:axId val="57440896"/>
        <c:scaling>
          <c:orientation val="minMax"/>
        </c:scaling>
        <c:axPos val="b"/>
        <c:numFmt formatCode="yyyy\-mm" sourceLinked="0"/>
        <c:tickLblPos val="nextTo"/>
        <c:txPr>
          <a:bodyPr rot="-5400000" vert="horz"/>
          <a:lstStyle/>
          <a:p>
            <a:pPr>
              <a:defRPr/>
            </a:pPr>
            <a:endParaRPr lang="es-CR"/>
          </a:p>
        </c:txPr>
        <c:crossAx val="57471360"/>
        <c:crosses val="autoZero"/>
        <c:auto val="1"/>
        <c:lblOffset val="100"/>
      </c:dateAx>
      <c:valAx>
        <c:axId val="57471360"/>
        <c:scaling>
          <c:orientation val="minMax"/>
          <c:min val="10500"/>
        </c:scaling>
        <c:axPos val="l"/>
        <c:numFmt formatCode="#,##0" sourceLinked="0"/>
        <c:tickLblPos val="nextTo"/>
        <c:crossAx val="57440896"/>
        <c:crosses val="autoZero"/>
        <c:crossBetween val="between"/>
      </c:valAx>
    </c:plotArea>
    <c:plotVisOnly val="1"/>
  </c:chart>
  <c:txPr>
    <a:bodyPr/>
    <a:lstStyle/>
    <a:p>
      <a:pPr>
        <a:defRPr sz="1600"/>
      </a:pPr>
      <a:endParaRPr lang="es-C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CR"/>
  <c:chart>
    <c:plotArea>
      <c:layout>
        <c:manualLayout>
          <c:layoutTarget val="inner"/>
          <c:xMode val="edge"/>
          <c:yMode val="edge"/>
          <c:x val="9.226859142607173E-2"/>
          <c:y val="2.8366579177602776E-2"/>
          <c:w val="0.88689807524059572"/>
          <c:h val="0.7907370078740158"/>
        </c:manualLayout>
      </c:layout>
      <c:lineChart>
        <c:grouping val="standard"/>
        <c:ser>
          <c:idx val="0"/>
          <c:order val="0"/>
          <c:spPr>
            <a:ln w="38100">
              <a:solidFill>
                <a:srgbClr val="C0504D"/>
              </a:solidFill>
            </a:ln>
          </c:spPr>
          <c:marker>
            <c:symbol val="none"/>
          </c:marker>
          <c:cat>
            <c:numRef>
              <c:f>DJIA!$A$30719:$A$30824</c:f>
              <c:numCache>
                <c:formatCode>yyyy\-mm\-dd</c:formatCode>
                <c:ptCount val="106"/>
                <c:pt idx="0">
                  <c:v>39661</c:v>
                </c:pt>
                <c:pt idx="1">
                  <c:v>39664</c:v>
                </c:pt>
                <c:pt idx="2">
                  <c:v>39665</c:v>
                </c:pt>
                <c:pt idx="3">
                  <c:v>39666</c:v>
                </c:pt>
                <c:pt idx="4">
                  <c:v>39667</c:v>
                </c:pt>
                <c:pt idx="5">
                  <c:v>39668</c:v>
                </c:pt>
                <c:pt idx="6">
                  <c:v>39671</c:v>
                </c:pt>
                <c:pt idx="7">
                  <c:v>39672</c:v>
                </c:pt>
                <c:pt idx="8">
                  <c:v>39673</c:v>
                </c:pt>
                <c:pt idx="9">
                  <c:v>39674</c:v>
                </c:pt>
                <c:pt idx="10">
                  <c:v>39675</c:v>
                </c:pt>
                <c:pt idx="11">
                  <c:v>39678</c:v>
                </c:pt>
                <c:pt idx="12">
                  <c:v>39679</c:v>
                </c:pt>
                <c:pt idx="13">
                  <c:v>39680</c:v>
                </c:pt>
                <c:pt idx="14">
                  <c:v>39681</c:v>
                </c:pt>
                <c:pt idx="15">
                  <c:v>39682</c:v>
                </c:pt>
                <c:pt idx="16">
                  <c:v>39685</c:v>
                </c:pt>
                <c:pt idx="17">
                  <c:v>39686</c:v>
                </c:pt>
                <c:pt idx="18">
                  <c:v>39687</c:v>
                </c:pt>
                <c:pt idx="19">
                  <c:v>39688</c:v>
                </c:pt>
                <c:pt idx="20">
                  <c:v>39689</c:v>
                </c:pt>
                <c:pt idx="21">
                  <c:v>39693</c:v>
                </c:pt>
                <c:pt idx="22">
                  <c:v>39694</c:v>
                </c:pt>
                <c:pt idx="23">
                  <c:v>39695</c:v>
                </c:pt>
                <c:pt idx="24">
                  <c:v>39696</c:v>
                </c:pt>
                <c:pt idx="25">
                  <c:v>39699</c:v>
                </c:pt>
                <c:pt idx="26">
                  <c:v>39700</c:v>
                </c:pt>
                <c:pt idx="27">
                  <c:v>39701</c:v>
                </c:pt>
                <c:pt idx="28">
                  <c:v>39702</c:v>
                </c:pt>
                <c:pt idx="29">
                  <c:v>39703</c:v>
                </c:pt>
                <c:pt idx="30">
                  <c:v>39706</c:v>
                </c:pt>
                <c:pt idx="31">
                  <c:v>39707</c:v>
                </c:pt>
                <c:pt idx="32">
                  <c:v>39708</c:v>
                </c:pt>
                <c:pt idx="33">
                  <c:v>39709</c:v>
                </c:pt>
                <c:pt idx="34">
                  <c:v>39710</c:v>
                </c:pt>
                <c:pt idx="35">
                  <c:v>39713</c:v>
                </c:pt>
                <c:pt idx="36">
                  <c:v>39714</c:v>
                </c:pt>
                <c:pt idx="37">
                  <c:v>39715</c:v>
                </c:pt>
                <c:pt idx="38">
                  <c:v>39716</c:v>
                </c:pt>
                <c:pt idx="39">
                  <c:v>39717</c:v>
                </c:pt>
                <c:pt idx="40">
                  <c:v>39720</c:v>
                </c:pt>
                <c:pt idx="41">
                  <c:v>39721</c:v>
                </c:pt>
                <c:pt idx="42">
                  <c:v>39722</c:v>
                </c:pt>
                <c:pt idx="43">
                  <c:v>39723</c:v>
                </c:pt>
                <c:pt idx="44">
                  <c:v>39724</c:v>
                </c:pt>
                <c:pt idx="45">
                  <c:v>39727</c:v>
                </c:pt>
                <c:pt idx="46">
                  <c:v>39728</c:v>
                </c:pt>
                <c:pt idx="47">
                  <c:v>39729</c:v>
                </c:pt>
                <c:pt idx="48">
                  <c:v>39730</c:v>
                </c:pt>
                <c:pt idx="49">
                  <c:v>39731</c:v>
                </c:pt>
                <c:pt idx="50">
                  <c:v>39734</c:v>
                </c:pt>
                <c:pt idx="51">
                  <c:v>39735</c:v>
                </c:pt>
                <c:pt idx="52">
                  <c:v>39736</c:v>
                </c:pt>
                <c:pt idx="53">
                  <c:v>39737</c:v>
                </c:pt>
                <c:pt idx="54">
                  <c:v>39738</c:v>
                </c:pt>
                <c:pt idx="55">
                  <c:v>39741</c:v>
                </c:pt>
                <c:pt idx="56">
                  <c:v>39742</c:v>
                </c:pt>
                <c:pt idx="57">
                  <c:v>39743</c:v>
                </c:pt>
                <c:pt idx="58">
                  <c:v>39744</c:v>
                </c:pt>
                <c:pt idx="59">
                  <c:v>39745</c:v>
                </c:pt>
                <c:pt idx="60">
                  <c:v>39748</c:v>
                </c:pt>
                <c:pt idx="61">
                  <c:v>39749</c:v>
                </c:pt>
                <c:pt idx="62">
                  <c:v>39750</c:v>
                </c:pt>
                <c:pt idx="63">
                  <c:v>39751</c:v>
                </c:pt>
                <c:pt idx="64">
                  <c:v>39752</c:v>
                </c:pt>
                <c:pt idx="65">
                  <c:v>39755</c:v>
                </c:pt>
                <c:pt idx="66">
                  <c:v>39756</c:v>
                </c:pt>
                <c:pt idx="67">
                  <c:v>39757</c:v>
                </c:pt>
                <c:pt idx="68">
                  <c:v>39758</c:v>
                </c:pt>
                <c:pt idx="69">
                  <c:v>39759</c:v>
                </c:pt>
                <c:pt idx="70">
                  <c:v>39762</c:v>
                </c:pt>
                <c:pt idx="71">
                  <c:v>39763</c:v>
                </c:pt>
                <c:pt idx="72">
                  <c:v>39764</c:v>
                </c:pt>
                <c:pt idx="73">
                  <c:v>39765</c:v>
                </c:pt>
                <c:pt idx="74">
                  <c:v>39766</c:v>
                </c:pt>
                <c:pt idx="75">
                  <c:v>39769</c:v>
                </c:pt>
                <c:pt idx="76">
                  <c:v>39770</c:v>
                </c:pt>
                <c:pt idx="77">
                  <c:v>39771</c:v>
                </c:pt>
                <c:pt idx="78">
                  <c:v>39772</c:v>
                </c:pt>
                <c:pt idx="79">
                  <c:v>39773</c:v>
                </c:pt>
                <c:pt idx="80">
                  <c:v>39776</c:v>
                </c:pt>
                <c:pt idx="81">
                  <c:v>39777</c:v>
                </c:pt>
                <c:pt idx="82">
                  <c:v>39778</c:v>
                </c:pt>
                <c:pt idx="83">
                  <c:v>39780</c:v>
                </c:pt>
                <c:pt idx="84">
                  <c:v>39783</c:v>
                </c:pt>
                <c:pt idx="85">
                  <c:v>39784</c:v>
                </c:pt>
                <c:pt idx="86">
                  <c:v>39785</c:v>
                </c:pt>
                <c:pt idx="87">
                  <c:v>39786</c:v>
                </c:pt>
                <c:pt idx="88">
                  <c:v>39787</c:v>
                </c:pt>
                <c:pt idx="89">
                  <c:v>39790</c:v>
                </c:pt>
                <c:pt idx="90">
                  <c:v>39791</c:v>
                </c:pt>
                <c:pt idx="91">
                  <c:v>39792</c:v>
                </c:pt>
                <c:pt idx="92">
                  <c:v>39793</c:v>
                </c:pt>
                <c:pt idx="93">
                  <c:v>39794</c:v>
                </c:pt>
                <c:pt idx="94">
                  <c:v>39797</c:v>
                </c:pt>
                <c:pt idx="95">
                  <c:v>39798</c:v>
                </c:pt>
                <c:pt idx="96">
                  <c:v>39799</c:v>
                </c:pt>
                <c:pt idx="97">
                  <c:v>39800</c:v>
                </c:pt>
                <c:pt idx="98">
                  <c:v>39801</c:v>
                </c:pt>
                <c:pt idx="99">
                  <c:v>39804</c:v>
                </c:pt>
                <c:pt idx="100">
                  <c:v>39805</c:v>
                </c:pt>
                <c:pt idx="101">
                  <c:v>39806</c:v>
                </c:pt>
                <c:pt idx="102">
                  <c:v>39808</c:v>
                </c:pt>
                <c:pt idx="103">
                  <c:v>39811</c:v>
                </c:pt>
                <c:pt idx="104">
                  <c:v>39812</c:v>
                </c:pt>
                <c:pt idx="105">
                  <c:v>39813</c:v>
                </c:pt>
              </c:numCache>
            </c:numRef>
          </c:cat>
          <c:val>
            <c:numRef>
              <c:f>DJIA!$B$30719:$B$30824</c:f>
              <c:numCache>
                <c:formatCode>0.00</c:formatCode>
                <c:ptCount val="106"/>
                <c:pt idx="0">
                  <c:v>11326.32</c:v>
                </c:pt>
                <c:pt idx="1">
                  <c:v>11284.15</c:v>
                </c:pt>
                <c:pt idx="2">
                  <c:v>11615.77</c:v>
                </c:pt>
                <c:pt idx="3">
                  <c:v>11656.07</c:v>
                </c:pt>
                <c:pt idx="4">
                  <c:v>11431.43</c:v>
                </c:pt>
                <c:pt idx="5">
                  <c:v>11734.32</c:v>
                </c:pt>
                <c:pt idx="6">
                  <c:v>11782.349999999988</c:v>
                </c:pt>
                <c:pt idx="7">
                  <c:v>11642.47</c:v>
                </c:pt>
                <c:pt idx="8">
                  <c:v>11532.96</c:v>
                </c:pt>
                <c:pt idx="9">
                  <c:v>11615.93</c:v>
                </c:pt>
                <c:pt idx="10">
                  <c:v>11659.9</c:v>
                </c:pt>
                <c:pt idx="11">
                  <c:v>11479.39</c:v>
                </c:pt>
                <c:pt idx="12">
                  <c:v>11348.55</c:v>
                </c:pt>
                <c:pt idx="13">
                  <c:v>11417.43</c:v>
                </c:pt>
                <c:pt idx="14">
                  <c:v>11430.210000000006</c:v>
                </c:pt>
                <c:pt idx="15">
                  <c:v>11628.06</c:v>
                </c:pt>
                <c:pt idx="16">
                  <c:v>11386.25</c:v>
                </c:pt>
                <c:pt idx="17">
                  <c:v>11412.869999999979</c:v>
                </c:pt>
                <c:pt idx="18">
                  <c:v>11502.51</c:v>
                </c:pt>
                <c:pt idx="19">
                  <c:v>11715.18</c:v>
                </c:pt>
                <c:pt idx="20">
                  <c:v>11543.55</c:v>
                </c:pt>
                <c:pt idx="21">
                  <c:v>11516.92</c:v>
                </c:pt>
                <c:pt idx="22">
                  <c:v>11532.88</c:v>
                </c:pt>
                <c:pt idx="23">
                  <c:v>11188.23000000001</c:v>
                </c:pt>
                <c:pt idx="24">
                  <c:v>11220.96</c:v>
                </c:pt>
                <c:pt idx="25">
                  <c:v>11510.740000000013</c:v>
                </c:pt>
                <c:pt idx="26">
                  <c:v>11230.73000000001</c:v>
                </c:pt>
                <c:pt idx="27">
                  <c:v>11268.92</c:v>
                </c:pt>
                <c:pt idx="28">
                  <c:v>11433.710000000006</c:v>
                </c:pt>
                <c:pt idx="29">
                  <c:v>11421.99</c:v>
                </c:pt>
                <c:pt idx="30">
                  <c:v>10917.51</c:v>
                </c:pt>
                <c:pt idx="31">
                  <c:v>11059.02</c:v>
                </c:pt>
                <c:pt idx="32">
                  <c:v>10609.66</c:v>
                </c:pt>
                <c:pt idx="33">
                  <c:v>11019.69</c:v>
                </c:pt>
                <c:pt idx="34">
                  <c:v>11388.44</c:v>
                </c:pt>
                <c:pt idx="35">
                  <c:v>11015.69</c:v>
                </c:pt>
                <c:pt idx="36">
                  <c:v>10854.17</c:v>
                </c:pt>
                <c:pt idx="37">
                  <c:v>10825.17</c:v>
                </c:pt>
                <c:pt idx="38">
                  <c:v>11022.06</c:v>
                </c:pt>
                <c:pt idx="39">
                  <c:v>11143.130000000006</c:v>
                </c:pt>
                <c:pt idx="40">
                  <c:v>10365.450000000001</c:v>
                </c:pt>
                <c:pt idx="41">
                  <c:v>10850.66</c:v>
                </c:pt>
                <c:pt idx="42">
                  <c:v>10831.07</c:v>
                </c:pt>
                <c:pt idx="43">
                  <c:v>10482.849999999988</c:v>
                </c:pt>
                <c:pt idx="44">
                  <c:v>10325.379999999979</c:v>
                </c:pt>
                <c:pt idx="45">
                  <c:v>9955.5</c:v>
                </c:pt>
                <c:pt idx="46">
                  <c:v>9447.11</c:v>
                </c:pt>
                <c:pt idx="47">
                  <c:v>9258.1</c:v>
                </c:pt>
                <c:pt idx="48">
                  <c:v>8579.19</c:v>
                </c:pt>
                <c:pt idx="49">
                  <c:v>8451.19</c:v>
                </c:pt>
                <c:pt idx="50">
                  <c:v>9387.61</c:v>
                </c:pt>
                <c:pt idx="51">
                  <c:v>9310.99</c:v>
                </c:pt>
                <c:pt idx="52">
                  <c:v>8577.91</c:v>
                </c:pt>
                <c:pt idx="53">
                  <c:v>8979.26</c:v>
                </c:pt>
                <c:pt idx="54">
                  <c:v>8852.2199999999866</c:v>
                </c:pt>
                <c:pt idx="55">
                  <c:v>9265.43</c:v>
                </c:pt>
                <c:pt idx="56">
                  <c:v>9033.66</c:v>
                </c:pt>
                <c:pt idx="57">
                  <c:v>8519.2099999999864</c:v>
                </c:pt>
                <c:pt idx="58">
                  <c:v>8691.25</c:v>
                </c:pt>
                <c:pt idx="59">
                  <c:v>8378.9499999999862</c:v>
                </c:pt>
                <c:pt idx="60">
                  <c:v>8175.7699999999995</c:v>
                </c:pt>
                <c:pt idx="61">
                  <c:v>9065.1200000000008</c:v>
                </c:pt>
                <c:pt idx="62">
                  <c:v>8990.9599999999737</c:v>
                </c:pt>
                <c:pt idx="63">
                  <c:v>9180.69</c:v>
                </c:pt>
                <c:pt idx="64">
                  <c:v>9325.01</c:v>
                </c:pt>
                <c:pt idx="65">
                  <c:v>9319.83</c:v>
                </c:pt>
                <c:pt idx="66">
                  <c:v>9625.2800000000007</c:v>
                </c:pt>
                <c:pt idx="67">
                  <c:v>9139.27</c:v>
                </c:pt>
                <c:pt idx="68">
                  <c:v>8695.7900000000009</c:v>
                </c:pt>
                <c:pt idx="69">
                  <c:v>8943.81</c:v>
                </c:pt>
                <c:pt idx="70">
                  <c:v>8870.5400000000009</c:v>
                </c:pt>
                <c:pt idx="71">
                  <c:v>8693.9599999999737</c:v>
                </c:pt>
                <c:pt idx="72">
                  <c:v>8282.66</c:v>
                </c:pt>
                <c:pt idx="73">
                  <c:v>8835.25</c:v>
                </c:pt>
                <c:pt idx="74">
                  <c:v>8497.31</c:v>
                </c:pt>
                <c:pt idx="75">
                  <c:v>8273.58</c:v>
                </c:pt>
                <c:pt idx="76">
                  <c:v>8424.75</c:v>
                </c:pt>
                <c:pt idx="77">
                  <c:v>7997.28</c:v>
                </c:pt>
                <c:pt idx="78">
                  <c:v>7552.29</c:v>
                </c:pt>
                <c:pt idx="79">
                  <c:v>8046.42</c:v>
                </c:pt>
                <c:pt idx="80">
                  <c:v>8443.39</c:v>
                </c:pt>
                <c:pt idx="81">
                  <c:v>8479.4699999999757</c:v>
                </c:pt>
                <c:pt idx="82">
                  <c:v>8726.61</c:v>
                </c:pt>
                <c:pt idx="83">
                  <c:v>8829.0400000000009</c:v>
                </c:pt>
                <c:pt idx="84">
                  <c:v>8149.09</c:v>
                </c:pt>
                <c:pt idx="85">
                  <c:v>8419.09</c:v>
                </c:pt>
                <c:pt idx="86">
                  <c:v>8591.69</c:v>
                </c:pt>
                <c:pt idx="87">
                  <c:v>8376.2400000000089</c:v>
                </c:pt>
                <c:pt idx="88">
                  <c:v>8635.42</c:v>
                </c:pt>
                <c:pt idx="89">
                  <c:v>8934.18</c:v>
                </c:pt>
                <c:pt idx="90">
                  <c:v>8691.33</c:v>
                </c:pt>
                <c:pt idx="91">
                  <c:v>8761.42</c:v>
                </c:pt>
                <c:pt idx="92">
                  <c:v>8565.09</c:v>
                </c:pt>
                <c:pt idx="93">
                  <c:v>8629.68</c:v>
                </c:pt>
                <c:pt idx="94">
                  <c:v>8564.5300000000007</c:v>
                </c:pt>
                <c:pt idx="95">
                  <c:v>8924.1400000000049</c:v>
                </c:pt>
                <c:pt idx="96">
                  <c:v>8824.34</c:v>
                </c:pt>
                <c:pt idx="97">
                  <c:v>8604.99</c:v>
                </c:pt>
                <c:pt idx="98">
                  <c:v>8579.11</c:v>
                </c:pt>
                <c:pt idx="99">
                  <c:v>8519.77</c:v>
                </c:pt>
                <c:pt idx="100">
                  <c:v>8419.49</c:v>
                </c:pt>
                <c:pt idx="101">
                  <c:v>8468.48</c:v>
                </c:pt>
                <c:pt idx="102">
                  <c:v>8515.5499999999865</c:v>
                </c:pt>
                <c:pt idx="103">
                  <c:v>8483.93</c:v>
                </c:pt>
                <c:pt idx="104">
                  <c:v>8668.39</c:v>
                </c:pt>
                <c:pt idx="105">
                  <c:v>8776.39</c:v>
                </c:pt>
              </c:numCache>
            </c:numRef>
          </c:val>
        </c:ser>
        <c:marker val="1"/>
        <c:axId val="57474432"/>
        <c:axId val="57386112"/>
      </c:lineChart>
      <c:dateAx>
        <c:axId val="57474432"/>
        <c:scaling>
          <c:orientation val="minMax"/>
        </c:scaling>
        <c:axPos val="b"/>
        <c:numFmt formatCode="yyyy\-mm" sourceLinked="0"/>
        <c:tickLblPos val="nextTo"/>
        <c:txPr>
          <a:bodyPr rot="-5400000" vert="horz"/>
          <a:lstStyle/>
          <a:p>
            <a:pPr>
              <a:defRPr/>
            </a:pPr>
            <a:endParaRPr lang="es-CR"/>
          </a:p>
        </c:txPr>
        <c:crossAx val="57386112"/>
        <c:crosses val="autoZero"/>
        <c:auto val="1"/>
        <c:lblOffset val="100"/>
      </c:dateAx>
      <c:valAx>
        <c:axId val="57386112"/>
        <c:scaling>
          <c:orientation val="minMax"/>
          <c:max val="11800"/>
          <c:min val="7800"/>
        </c:scaling>
        <c:axPos val="l"/>
        <c:numFmt formatCode="#,##0" sourceLinked="0"/>
        <c:tickLblPos val="nextTo"/>
        <c:crossAx val="57474432"/>
        <c:crosses val="autoZero"/>
        <c:crossBetween val="between"/>
      </c:valAx>
      <c:spPr>
        <a:noFill/>
        <a:ln w="25400">
          <a:noFill/>
        </a:ln>
      </c:spPr>
    </c:plotArea>
    <c:plotVisOnly val="1"/>
  </c:chart>
  <c:spPr>
    <a:noFill/>
    <a:ln>
      <a:noFill/>
    </a:ln>
  </c:spPr>
  <c:txPr>
    <a:bodyPr/>
    <a:lstStyle/>
    <a:p>
      <a:pPr>
        <a:defRPr sz="1600"/>
      </a:pPr>
      <a:endParaRPr lang="es-CR"/>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Marcador de contenido 1"/>
          <p:cNvSpPr>
            <a:spLocks noGrp="1"/>
          </p:cNvSpPr>
          <p:nvPr>
            <p:ph/>
          </p:nvPr>
        </p:nvSpPr>
        <p:spPr>
          <a:xfrm>
            <a:off x="457200" y="274638"/>
            <a:ext cx="8229600" cy="585152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3" name="Marcador de fecha 2"/>
          <p:cNvSpPr>
            <a:spLocks noGrp="1"/>
          </p:cNvSpPr>
          <p:nvPr>
            <p:ph type="dt" sz="half" idx="10"/>
          </p:nvPr>
        </p:nvSpPr>
        <p:spPr>
          <a:xfrm>
            <a:off x="457200" y="6356350"/>
            <a:ext cx="2133600" cy="365125"/>
          </a:xfrm>
        </p:spPr>
        <p:txBody>
          <a:bodyPr/>
          <a:lstStyle>
            <a:lvl1pPr>
              <a:defRPr/>
            </a:lvl1pPr>
          </a:lstStyle>
          <a:p>
            <a:pPr>
              <a:defRPr/>
            </a:pPr>
            <a:fld id="{780EB717-EDB6-421B-8750-0047387FA55F}" type="datetimeFigureOut">
              <a:rPr lang="es-CR"/>
              <a:pPr>
                <a:defRPr/>
              </a:pPr>
              <a:t>10/07/2013</a:t>
            </a:fld>
            <a:endParaRPr lang="es-CR"/>
          </a:p>
        </p:txBody>
      </p:sp>
      <p:sp>
        <p:nvSpPr>
          <p:cNvPr id="4" name="Marcador de pie de página 3"/>
          <p:cNvSpPr>
            <a:spLocks noGrp="1"/>
          </p:cNvSpPr>
          <p:nvPr>
            <p:ph type="ftr" sz="quarter" idx="11"/>
          </p:nvPr>
        </p:nvSpPr>
        <p:spPr>
          <a:xfrm>
            <a:off x="3124200" y="6356350"/>
            <a:ext cx="2895600" cy="365125"/>
          </a:xfrm>
        </p:spPr>
        <p:txBody>
          <a:bodyPr/>
          <a:lstStyle>
            <a:lvl1pPr>
              <a:defRPr/>
            </a:lvl1pPr>
          </a:lstStyle>
          <a:p>
            <a:pPr>
              <a:defRPr/>
            </a:pPr>
            <a:endParaRPr lang="es-CR"/>
          </a:p>
        </p:txBody>
      </p:sp>
      <p:sp>
        <p:nvSpPr>
          <p:cNvPr id="5" name="Marcador de número de diapositiva 4"/>
          <p:cNvSpPr>
            <a:spLocks noGrp="1"/>
          </p:cNvSpPr>
          <p:nvPr>
            <p:ph type="sldNum" sz="quarter" idx="12"/>
          </p:nvPr>
        </p:nvSpPr>
        <p:spPr>
          <a:xfrm>
            <a:off x="6553200" y="6356350"/>
            <a:ext cx="2133600" cy="365125"/>
          </a:xfrm>
        </p:spPr>
        <p:txBody>
          <a:bodyPr/>
          <a:lstStyle>
            <a:lvl1pPr>
              <a:defRPr/>
            </a:lvl1pPr>
          </a:lstStyle>
          <a:p>
            <a:pPr>
              <a:defRPr/>
            </a:pPr>
            <a:fld id="{130B0BA4-C409-4FEA-826A-7151B508CB89}"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0479AB-4056-45DE-9C12-368714D5EDFE}" type="datetimeFigureOut">
              <a:rPr lang="es-CR" smtClean="0"/>
              <a:pPr/>
              <a:t>10/07/2013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5A15B9C4-45F3-4568-9130-75198880A1C0}" type="slidenum">
              <a:rPr lang="es-CR" smtClean="0"/>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479AB-4056-45DE-9C12-368714D5EDFE}" type="datetimeFigureOut">
              <a:rPr lang="es-CR" smtClean="0"/>
              <a:pPr/>
              <a:t>10/07/2013</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5B9C4-45F3-4568-9130-75198880A1C0}" type="slidenum">
              <a:rPr lang="es-CR" smtClean="0"/>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12 Grupo"/>
          <p:cNvGrpSpPr/>
          <p:nvPr/>
        </p:nvGrpSpPr>
        <p:grpSpPr>
          <a:xfrm>
            <a:off x="0" y="152400"/>
            <a:ext cx="9144000" cy="6400800"/>
            <a:chOff x="0" y="152400"/>
            <a:chExt cx="9144000" cy="6400800"/>
          </a:xfrm>
        </p:grpSpPr>
        <p:graphicFrame>
          <p:nvGraphicFramePr>
            <p:cNvPr id="4" name="3 Gráfico"/>
            <p:cNvGraphicFramePr/>
            <p:nvPr/>
          </p:nvGraphicFramePr>
          <p:xfrm>
            <a:off x="0" y="1371600"/>
            <a:ext cx="86360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457200" y="152400"/>
              <a:ext cx="8382000" cy="400110"/>
            </a:xfrm>
            <a:prstGeom prst="rect">
              <a:avLst/>
            </a:prstGeom>
            <a:noFill/>
          </p:spPr>
          <p:txBody>
            <a:bodyPr wrap="square" rtlCol="0">
              <a:spAutoFit/>
            </a:bodyPr>
            <a:lstStyle/>
            <a:p>
              <a:pPr algn="ctr"/>
              <a:r>
                <a:rPr lang="es-CR" sz="2000" b="1" dirty="0" smtClean="0"/>
                <a:t>Índice Dow Jones: Evolución histórica.</a:t>
              </a:r>
              <a:endParaRPr lang="es-CR" sz="2000" b="1" dirty="0"/>
            </a:p>
          </p:txBody>
        </p:sp>
        <p:sp>
          <p:nvSpPr>
            <p:cNvPr id="6" name="5 Elipse"/>
            <p:cNvSpPr/>
            <p:nvPr/>
          </p:nvSpPr>
          <p:spPr>
            <a:xfrm rot="19431143">
              <a:off x="4856194" y="2708572"/>
              <a:ext cx="2224357" cy="914400"/>
            </a:xfrm>
            <a:prstGeom prst="ellipse">
              <a:avLst/>
            </a:prstGeom>
            <a:noFill/>
            <a:ln>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6 Elipse"/>
            <p:cNvSpPr/>
            <p:nvPr/>
          </p:nvSpPr>
          <p:spPr>
            <a:xfrm rot="18547437">
              <a:off x="6662828" y="2655914"/>
              <a:ext cx="2567266" cy="914400"/>
            </a:xfrm>
            <a:prstGeom prst="ellipse">
              <a:avLst/>
            </a:prstGeom>
            <a:noFill/>
            <a:ln>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7 Rectángulo"/>
            <p:cNvSpPr/>
            <p:nvPr/>
          </p:nvSpPr>
          <p:spPr>
            <a:xfrm>
              <a:off x="6705600" y="2209800"/>
              <a:ext cx="838200" cy="20574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8 CuadroTexto"/>
            <p:cNvSpPr txBox="1"/>
            <p:nvPr/>
          </p:nvSpPr>
          <p:spPr>
            <a:xfrm>
              <a:off x="4419600" y="1981200"/>
              <a:ext cx="2133600" cy="646331"/>
            </a:xfrm>
            <a:prstGeom prst="rect">
              <a:avLst/>
            </a:prstGeom>
            <a:noFill/>
          </p:spPr>
          <p:txBody>
            <a:bodyPr wrap="square" rtlCol="0">
              <a:spAutoFit/>
            </a:bodyPr>
            <a:lstStyle/>
            <a:p>
              <a:pPr algn="ctr"/>
              <a:r>
                <a:rPr lang="es-CR" dirty="0" smtClean="0"/>
                <a:t>Política de </a:t>
              </a:r>
            </a:p>
            <a:p>
              <a:pPr algn="ctr"/>
              <a:r>
                <a:rPr lang="es-CR" dirty="0" smtClean="0"/>
                <a:t>Tasas bajas</a:t>
              </a:r>
              <a:endParaRPr lang="es-CR" dirty="0"/>
            </a:p>
          </p:txBody>
        </p:sp>
        <p:sp>
          <p:nvSpPr>
            <p:cNvPr id="10" name="9 CuadroTexto"/>
            <p:cNvSpPr txBox="1"/>
            <p:nvPr/>
          </p:nvSpPr>
          <p:spPr>
            <a:xfrm>
              <a:off x="7620000" y="1411069"/>
              <a:ext cx="1371600" cy="646331"/>
            </a:xfrm>
            <a:prstGeom prst="rect">
              <a:avLst/>
            </a:prstGeom>
            <a:noFill/>
          </p:spPr>
          <p:txBody>
            <a:bodyPr wrap="square" rtlCol="0">
              <a:spAutoFit/>
            </a:bodyPr>
            <a:lstStyle/>
            <a:p>
              <a:pPr algn="ctr"/>
              <a:r>
                <a:rPr lang="es-CR" dirty="0" smtClean="0"/>
                <a:t>Política de</a:t>
              </a:r>
            </a:p>
            <a:p>
              <a:pPr algn="ctr"/>
              <a:r>
                <a:rPr lang="es-CR" dirty="0" smtClean="0"/>
                <a:t> Tasas bajas</a:t>
              </a:r>
              <a:endParaRPr lang="es-CR" dirty="0"/>
            </a:p>
          </p:txBody>
        </p:sp>
        <p:sp>
          <p:nvSpPr>
            <p:cNvPr id="11" name="10 CuadroTexto"/>
            <p:cNvSpPr txBox="1"/>
            <p:nvPr/>
          </p:nvSpPr>
          <p:spPr>
            <a:xfrm>
              <a:off x="6096000" y="4306669"/>
              <a:ext cx="2133600" cy="646331"/>
            </a:xfrm>
            <a:prstGeom prst="rect">
              <a:avLst/>
            </a:prstGeom>
            <a:noFill/>
          </p:spPr>
          <p:txBody>
            <a:bodyPr wrap="square" rtlCol="0">
              <a:spAutoFit/>
            </a:bodyPr>
            <a:lstStyle/>
            <a:p>
              <a:pPr algn="ctr"/>
              <a:r>
                <a:rPr lang="es-CR" dirty="0" smtClean="0"/>
                <a:t>Caída de </a:t>
              </a:r>
            </a:p>
            <a:p>
              <a:pPr algn="ctr"/>
              <a:r>
                <a:rPr lang="es-CR" dirty="0" err="1" smtClean="0"/>
                <a:t>Lehman</a:t>
              </a:r>
              <a:r>
                <a:rPr lang="es-CR" dirty="0" smtClean="0"/>
                <a:t> </a:t>
              </a:r>
              <a:r>
                <a:rPr lang="es-CR" dirty="0" err="1" smtClean="0"/>
                <a:t>Brothers</a:t>
              </a:r>
              <a:endParaRPr lang="es-CR" dirty="0"/>
            </a:p>
          </p:txBody>
        </p:sp>
        <p:sp>
          <p:nvSpPr>
            <p:cNvPr id="12" name="11 CuadroTexto"/>
            <p:cNvSpPr txBox="1"/>
            <p:nvPr/>
          </p:nvSpPr>
          <p:spPr>
            <a:xfrm>
              <a:off x="0" y="533400"/>
              <a:ext cx="9144000" cy="646331"/>
            </a:xfrm>
            <a:prstGeom prst="rect">
              <a:avLst/>
            </a:prstGeom>
            <a:noFill/>
          </p:spPr>
          <p:txBody>
            <a:bodyPr wrap="square" rtlCol="0">
              <a:spAutoFit/>
            </a:bodyPr>
            <a:lstStyle/>
            <a:p>
              <a:r>
                <a:rPr lang="es-CR" dirty="0" smtClean="0"/>
                <a:t>El Industrial Dow Jones es el índice de precios mas antiguo y representativos a nivel mundial. Representa la evolución de precios de las 30 compañías industriales mas grande de los EEUU.</a:t>
              </a:r>
              <a:endParaRPr lang="es-CR" dirty="0"/>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23 CuadroTexto"/>
          <p:cNvSpPr txBox="1"/>
          <p:nvPr/>
        </p:nvSpPr>
        <p:spPr>
          <a:xfrm>
            <a:off x="142844" y="214290"/>
            <a:ext cx="3000396" cy="369332"/>
          </a:xfrm>
          <a:prstGeom prst="rect">
            <a:avLst/>
          </a:prstGeom>
          <a:noFill/>
        </p:spPr>
        <p:txBody>
          <a:bodyPr wrap="square" rtlCol="0">
            <a:spAutoFit/>
          </a:bodyPr>
          <a:lstStyle/>
          <a:p>
            <a:r>
              <a:rPr lang="es-CR" b="1" dirty="0" smtClean="0"/>
              <a:t>Tipos de Bonos:</a:t>
            </a:r>
            <a:endParaRPr lang="es-CR" b="1" dirty="0"/>
          </a:p>
        </p:txBody>
      </p:sp>
      <p:sp>
        <p:nvSpPr>
          <p:cNvPr id="12" name="11 CuadroTexto"/>
          <p:cNvSpPr txBox="1"/>
          <p:nvPr/>
        </p:nvSpPr>
        <p:spPr>
          <a:xfrm>
            <a:off x="142844" y="702214"/>
            <a:ext cx="3429024" cy="369332"/>
          </a:xfrm>
          <a:prstGeom prst="rect">
            <a:avLst/>
          </a:prstGeom>
          <a:noFill/>
        </p:spPr>
        <p:txBody>
          <a:bodyPr wrap="square" rtlCol="0">
            <a:spAutoFit/>
          </a:bodyPr>
          <a:lstStyle/>
          <a:p>
            <a:r>
              <a:rPr lang="es-CR" b="1" dirty="0" smtClean="0"/>
              <a:t>· Por tipo de Estructura del Flujo</a:t>
            </a:r>
            <a:endParaRPr lang="es-CR" b="1" dirty="0"/>
          </a:p>
        </p:txBody>
      </p:sp>
      <p:sp>
        <p:nvSpPr>
          <p:cNvPr id="13" name="12 Rectángulo"/>
          <p:cNvSpPr/>
          <p:nvPr/>
        </p:nvSpPr>
        <p:spPr>
          <a:xfrm>
            <a:off x="3929058" y="1880234"/>
            <a:ext cx="496306" cy="64294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cxnSp>
        <p:nvCxnSpPr>
          <p:cNvPr id="14" name="13 Conector recto"/>
          <p:cNvCxnSpPr/>
          <p:nvPr/>
        </p:nvCxnSpPr>
        <p:spPr>
          <a:xfrm>
            <a:off x="3929058" y="1879281"/>
            <a:ext cx="4286280" cy="95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14 Rectángulo"/>
          <p:cNvSpPr/>
          <p:nvPr/>
        </p:nvSpPr>
        <p:spPr>
          <a:xfrm>
            <a:off x="4876551" y="1751646"/>
            <a:ext cx="496306" cy="12287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6" name="15 Rectángulo"/>
          <p:cNvSpPr/>
          <p:nvPr/>
        </p:nvSpPr>
        <p:spPr>
          <a:xfrm>
            <a:off x="5824045" y="1751646"/>
            <a:ext cx="496306" cy="12287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7" name="16 Rectángulo"/>
          <p:cNvSpPr/>
          <p:nvPr/>
        </p:nvSpPr>
        <p:spPr>
          <a:xfrm>
            <a:off x="6771538" y="1751646"/>
            <a:ext cx="496306" cy="12287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17 Rectángulo"/>
          <p:cNvSpPr/>
          <p:nvPr/>
        </p:nvSpPr>
        <p:spPr>
          <a:xfrm>
            <a:off x="7719032" y="1237292"/>
            <a:ext cx="496306" cy="64294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sp>
        <p:nvSpPr>
          <p:cNvPr id="19" name="18 CuadroTexto"/>
          <p:cNvSpPr txBox="1"/>
          <p:nvPr/>
        </p:nvSpPr>
        <p:spPr>
          <a:xfrm>
            <a:off x="4000496" y="1594482"/>
            <a:ext cx="180475" cy="221599"/>
          </a:xfrm>
          <a:prstGeom prst="rect">
            <a:avLst/>
          </a:prstGeom>
          <a:noFill/>
        </p:spPr>
        <p:txBody>
          <a:bodyPr wrap="square" rtlCol="0">
            <a:spAutoFit/>
          </a:bodyPr>
          <a:lstStyle/>
          <a:p>
            <a:r>
              <a:rPr lang="es-CR" dirty="0" smtClean="0"/>
              <a:t>0</a:t>
            </a:r>
            <a:endParaRPr lang="es-CR" dirty="0"/>
          </a:p>
        </p:txBody>
      </p:sp>
      <p:sp>
        <p:nvSpPr>
          <p:cNvPr id="20" name="19 CuadroTexto"/>
          <p:cNvSpPr txBox="1"/>
          <p:nvPr/>
        </p:nvSpPr>
        <p:spPr>
          <a:xfrm>
            <a:off x="5011908" y="1872949"/>
            <a:ext cx="180475" cy="221599"/>
          </a:xfrm>
          <a:prstGeom prst="rect">
            <a:avLst/>
          </a:prstGeom>
          <a:noFill/>
        </p:spPr>
        <p:txBody>
          <a:bodyPr wrap="square" rtlCol="0">
            <a:spAutoFit/>
          </a:bodyPr>
          <a:lstStyle/>
          <a:p>
            <a:r>
              <a:rPr lang="es-CR" dirty="0"/>
              <a:t>1</a:t>
            </a:r>
          </a:p>
        </p:txBody>
      </p:sp>
      <p:sp>
        <p:nvSpPr>
          <p:cNvPr id="21" name="20 CuadroTexto"/>
          <p:cNvSpPr txBox="1"/>
          <p:nvPr/>
        </p:nvSpPr>
        <p:spPr>
          <a:xfrm>
            <a:off x="5959401" y="1880234"/>
            <a:ext cx="180475" cy="221599"/>
          </a:xfrm>
          <a:prstGeom prst="rect">
            <a:avLst/>
          </a:prstGeom>
          <a:noFill/>
        </p:spPr>
        <p:txBody>
          <a:bodyPr wrap="square" rtlCol="0">
            <a:spAutoFit/>
          </a:bodyPr>
          <a:lstStyle/>
          <a:p>
            <a:r>
              <a:rPr lang="es-CR" dirty="0" smtClean="0"/>
              <a:t>2</a:t>
            </a:r>
            <a:endParaRPr lang="es-CR" dirty="0"/>
          </a:p>
        </p:txBody>
      </p:sp>
      <p:sp>
        <p:nvSpPr>
          <p:cNvPr id="22" name="21 CuadroTexto"/>
          <p:cNvSpPr txBox="1"/>
          <p:nvPr/>
        </p:nvSpPr>
        <p:spPr>
          <a:xfrm>
            <a:off x="6906895" y="1880234"/>
            <a:ext cx="180475" cy="221599"/>
          </a:xfrm>
          <a:prstGeom prst="rect">
            <a:avLst/>
          </a:prstGeom>
          <a:noFill/>
        </p:spPr>
        <p:txBody>
          <a:bodyPr wrap="square" rtlCol="0">
            <a:spAutoFit/>
          </a:bodyPr>
          <a:lstStyle/>
          <a:p>
            <a:r>
              <a:rPr lang="es-CR" dirty="0" smtClean="0"/>
              <a:t>3</a:t>
            </a:r>
            <a:endParaRPr lang="es-CR" dirty="0"/>
          </a:p>
        </p:txBody>
      </p:sp>
      <p:sp>
        <p:nvSpPr>
          <p:cNvPr id="23" name="22 CuadroTexto"/>
          <p:cNvSpPr txBox="1"/>
          <p:nvPr/>
        </p:nvSpPr>
        <p:spPr>
          <a:xfrm>
            <a:off x="7899507" y="1880234"/>
            <a:ext cx="180475" cy="221599"/>
          </a:xfrm>
          <a:prstGeom prst="rect">
            <a:avLst/>
          </a:prstGeom>
          <a:noFill/>
        </p:spPr>
        <p:txBody>
          <a:bodyPr wrap="square" rtlCol="0">
            <a:spAutoFit/>
          </a:bodyPr>
          <a:lstStyle/>
          <a:p>
            <a:r>
              <a:rPr lang="es-CR" dirty="0" smtClean="0"/>
              <a:t>4</a:t>
            </a:r>
            <a:endParaRPr lang="es-CR" dirty="0"/>
          </a:p>
        </p:txBody>
      </p:sp>
      <p:sp>
        <p:nvSpPr>
          <p:cNvPr id="25" name="24 Rectángulo"/>
          <p:cNvSpPr/>
          <p:nvPr/>
        </p:nvSpPr>
        <p:spPr>
          <a:xfrm>
            <a:off x="7719032" y="1237292"/>
            <a:ext cx="496306" cy="12287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9" name="38 Rectángulo"/>
          <p:cNvSpPr/>
          <p:nvPr/>
        </p:nvSpPr>
        <p:spPr>
          <a:xfrm>
            <a:off x="3929058" y="5491384"/>
            <a:ext cx="504578" cy="65226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cxnSp>
        <p:nvCxnSpPr>
          <p:cNvPr id="40" name="39 Conector recto"/>
          <p:cNvCxnSpPr/>
          <p:nvPr/>
        </p:nvCxnSpPr>
        <p:spPr>
          <a:xfrm>
            <a:off x="3929058" y="5490417"/>
            <a:ext cx="4357718" cy="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40 Rectángulo"/>
          <p:cNvSpPr/>
          <p:nvPr/>
        </p:nvSpPr>
        <p:spPr>
          <a:xfrm>
            <a:off x="4892343" y="5360932"/>
            <a:ext cx="504578" cy="124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2" name="41 Rectángulo"/>
          <p:cNvSpPr/>
          <p:nvPr/>
        </p:nvSpPr>
        <p:spPr>
          <a:xfrm>
            <a:off x="5855628" y="5149309"/>
            <a:ext cx="504578" cy="124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3" name="42 Rectángulo"/>
          <p:cNvSpPr/>
          <p:nvPr/>
        </p:nvSpPr>
        <p:spPr>
          <a:xfrm>
            <a:off x="6818913" y="5143512"/>
            <a:ext cx="504578" cy="124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4" name="43 Rectángulo"/>
          <p:cNvSpPr/>
          <p:nvPr/>
        </p:nvSpPr>
        <p:spPr>
          <a:xfrm>
            <a:off x="7782198" y="5273964"/>
            <a:ext cx="504578" cy="2174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sp>
        <p:nvSpPr>
          <p:cNvPr id="45" name="44 CuadroTexto"/>
          <p:cNvSpPr txBox="1"/>
          <p:nvPr/>
        </p:nvSpPr>
        <p:spPr>
          <a:xfrm>
            <a:off x="4031327" y="5214950"/>
            <a:ext cx="183483" cy="224811"/>
          </a:xfrm>
          <a:prstGeom prst="rect">
            <a:avLst/>
          </a:prstGeom>
          <a:noFill/>
        </p:spPr>
        <p:txBody>
          <a:bodyPr wrap="square" rtlCol="0">
            <a:spAutoFit/>
          </a:bodyPr>
          <a:lstStyle/>
          <a:p>
            <a:r>
              <a:rPr lang="es-CR" dirty="0" smtClean="0"/>
              <a:t>0</a:t>
            </a:r>
            <a:endParaRPr lang="es-CR" dirty="0"/>
          </a:p>
        </p:txBody>
      </p:sp>
      <p:sp>
        <p:nvSpPr>
          <p:cNvPr id="46" name="45 CuadroTexto"/>
          <p:cNvSpPr txBox="1"/>
          <p:nvPr/>
        </p:nvSpPr>
        <p:spPr>
          <a:xfrm>
            <a:off x="5029955" y="5483993"/>
            <a:ext cx="183483" cy="224811"/>
          </a:xfrm>
          <a:prstGeom prst="rect">
            <a:avLst/>
          </a:prstGeom>
          <a:noFill/>
        </p:spPr>
        <p:txBody>
          <a:bodyPr wrap="square" rtlCol="0">
            <a:spAutoFit/>
          </a:bodyPr>
          <a:lstStyle/>
          <a:p>
            <a:r>
              <a:rPr lang="es-CR" dirty="0"/>
              <a:t>1</a:t>
            </a:r>
          </a:p>
        </p:txBody>
      </p:sp>
      <p:sp>
        <p:nvSpPr>
          <p:cNvPr id="47" name="46 CuadroTexto"/>
          <p:cNvSpPr txBox="1"/>
          <p:nvPr/>
        </p:nvSpPr>
        <p:spPr>
          <a:xfrm>
            <a:off x="5993240" y="5491384"/>
            <a:ext cx="183483" cy="224811"/>
          </a:xfrm>
          <a:prstGeom prst="rect">
            <a:avLst/>
          </a:prstGeom>
          <a:noFill/>
        </p:spPr>
        <p:txBody>
          <a:bodyPr wrap="square" rtlCol="0">
            <a:spAutoFit/>
          </a:bodyPr>
          <a:lstStyle/>
          <a:p>
            <a:r>
              <a:rPr lang="es-CR" dirty="0" smtClean="0"/>
              <a:t>2</a:t>
            </a:r>
            <a:endParaRPr lang="es-CR" dirty="0"/>
          </a:p>
        </p:txBody>
      </p:sp>
      <p:sp>
        <p:nvSpPr>
          <p:cNvPr id="48" name="47 CuadroTexto"/>
          <p:cNvSpPr txBox="1"/>
          <p:nvPr/>
        </p:nvSpPr>
        <p:spPr>
          <a:xfrm>
            <a:off x="6956525" y="5491384"/>
            <a:ext cx="183483" cy="224811"/>
          </a:xfrm>
          <a:prstGeom prst="rect">
            <a:avLst/>
          </a:prstGeom>
          <a:noFill/>
        </p:spPr>
        <p:txBody>
          <a:bodyPr wrap="square" rtlCol="0">
            <a:spAutoFit/>
          </a:bodyPr>
          <a:lstStyle/>
          <a:p>
            <a:r>
              <a:rPr lang="es-CR" dirty="0" smtClean="0"/>
              <a:t>3</a:t>
            </a:r>
            <a:endParaRPr lang="es-CR" dirty="0"/>
          </a:p>
        </p:txBody>
      </p:sp>
      <p:sp>
        <p:nvSpPr>
          <p:cNvPr id="49" name="48 CuadroTexto"/>
          <p:cNvSpPr txBox="1"/>
          <p:nvPr/>
        </p:nvSpPr>
        <p:spPr>
          <a:xfrm>
            <a:off x="7965681" y="5491384"/>
            <a:ext cx="183483" cy="224811"/>
          </a:xfrm>
          <a:prstGeom prst="rect">
            <a:avLst/>
          </a:prstGeom>
          <a:noFill/>
        </p:spPr>
        <p:txBody>
          <a:bodyPr wrap="square" rtlCol="0">
            <a:spAutoFit/>
          </a:bodyPr>
          <a:lstStyle/>
          <a:p>
            <a:r>
              <a:rPr lang="es-CR" dirty="0" smtClean="0"/>
              <a:t>4</a:t>
            </a:r>
            <a:endParaRPr lang="es-CR" dirty="0"/>
          </a:p>
        </p:txBody>
      </p:sp>
      <p:sp>
        <p:nvSpPr>
          <p:cNvPr id="50" name="49 Rectángulo"/>
          <p:cNvSpPr/>
          <p:nvPr/>
        </p:nvSpPr>
        <p:spPr>
          <a:xfrm>
            <a:off x="7782198" y="5143512"/>
            <a:ext cx="504578" cy="1246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51" name="50 Rectángulo"/>
          <p:cNvSpPr/>
          <p:nvPr/>
        </p:nvSpPr>
        <p:spPr>
          <a:xfrm>
            <a:off x="6818913" y="5273964"/>
            <a:ext cx="504578" cy="2174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sp>
        <p:nvSpPr>
          <p:cNvPr id="52" name="51 Rectángulo"/>
          <p:cNvSpPr/>
          <p:nvPr/>
        </p:nvSpPr>
        <p:spPr>
          <a:xfrm>
            <a:off x="5855628" y="5273964"/>
            <a:ext cx="504578" cy="2174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sp>
        <p:nvSpPr>
          <p:cNvPr id="53" name="52 Rectángulo"/>
          <p:cNvSpPr/>
          <p:nvPr/>
        </p:nvSpPr>
        <p:spPr>
          <a:xfrm>
            <a:off x="3929058" y="3764588"/>
            <a:ext cx="504578" cy="6072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cxnSp>
        <p:nvCxnSpPr>
          <p:cNvPr id="54" name="53 Conector recto"/>
          <p:cNvCxnSpPr/>
          <p:nvPr/>
        </p:nvCxnSpPr>
        <p:spPr>
          <a:xfrm>
            <a:off x="3929058" y="3763688"/>
            <a:ext cx="4357718" cy="9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58 CuadroTexto"/>
          <p:cNvSpPr txBox="1"/>
          <p:nvPr/>
        </p:nvSpPr>
        <p:spPr>
          <a:xfrm>
            <a:off x="4066670" y="3443117"/>
            <a:ext cx="183483" cy="209288"/>
          </a:xfrm>
          <a:prstGeom prst="rect">
            <a:avLst/>
          </a:prstGeom>
          <a:noFill/>
        </p:spPr>
        <p:txBody>
          <a:bodyPr wrap="square" rtlCol="0">
            <a:spAutoFit/>
          </a:bodyPr>
          <a:lstStyle/>
          <a:p>
            <a:r>
              <a:rPr lang="es-CR" dirty="0" smtClean="0"/>
              <a:t>0</a:t>
            </a:r>
            <a:endParaRPr lang="es-CR" dirty="0"/>
          </a:p>
        </p:txBody>
      </p:sp>
      <p:sp>
        <p:nvSpPr>
          <p:cNvPr id="60" name="59 CuadroTexto"/>
          <p:cNvSpPr txBox="1"/>
          <p:nvPr/>
        </p:nvSpPr>
        <p:spPr>
          <a:xfrm>
            <a:off x="5029955" y="3757708"/>
            <a:ext cx="183483" cy="209288"/>
          </a:xfrm>
          <a:prstGeom prst="rect">
            <a:avLst/>
          </a:prstGeom>
          <a:noFill/>
        </p:spPr>
        <p:txBody>
          <a:bodyPr wrap="square" rtlCol="0">
            <a:spAutoFit/>
          </a:bodyPr>
          <a:lstStyle/>
          <a:p>
            <a:r>
              <a:rPr lang="es-CR" dirty="0"/>
              <a:t>1</a:t>
            </a:r>
          </a:p>
        </p:txBody>
      </p:sp>
      <p:sp>
        <p:nvSpPr>
          <p:cNvPr id="61" name="60 CuadroTexto"/>
          <p:cNvSpPr txBox="1"/>
          <p:nvPr/>
        </p:nvSpPr>
        <p:spPr>
          <a:xfrm>
            <a:off x="5993240" y="3764588"/>
            <a:ext cx="183483" cy="209288"/>
          </a:xfrm>
          <a:prstGeom prst="rect">
            <a:avLst/>
          </a:prstGeom>
          <a:noFill/>
        </p:spPr>
        <p:txBody>
          <a:bodyPr wrap="square" rtlCol="0">
            <a:spAutoFit/>
          </a:bodyPr>
          <a:lstStyle/>
          <a:p>
            <a:r>
              <a:rPr lang="es-CR" dirty="0" smtClean="0"/>
              <a:t>2</a:t>
            </a:r>
            <a:endParaRPr lang="es-CR" dirty="0"/>
          </a:p>
        </p:txBody>
      </p:sp>
      <p:sp>
        <p:nvSpPr>
          <p:cNvPr id="62" name="61 CuadroTexto"/>
          <p:cNvSpPr txBox="1"/>
          <p:nvPr/>
        </p:nvSpPr>
        <p:spPr>
          <a:xfrm>
            <a:off x="6956525" y="3764588"/>
            <a:ext cx="183483" cy="209288"/>
          </a:xfrm>
          <a:prstGeom prst="rect">
            <a:avLst/>
          </a:prstGeom>
          <a:noFill/>
        </p:spPr>
        <p:txBody>
          <a:bodyPr wrap="square" rtlCol="0">
            <a:spAutoFit/>
          </a:bodyPr>
          <a:lstStyle/>
          <a:p>
            <a:r>
              <a:rPr lang="es-CR" dirty="0" smtClean="0"/>
              <a:t>3</a:t>
            </a:r>
            <a:endParaRPr lang="es-CR" dirty="0"/>
          </a:p>
        </p:txBody>
      </p:sp>
      <p:sp>
        <p:nvSpPr>
          <p:cNvPr id="63" name="62 CuadroTexto"/>
          <p:cNvSpPr txBox="1"/>
          <p:nvPr/>
        </p:nvSpPr>
        <p:spPr>
          <a:xfrm>
            <a:off x="7929586" y="3764588"/>
            <a:ext cx="183483" cy="209288"/>
          </a:xfrm>
          <a:prstGeom prst="rect">
            <a:avLst/>
          </a:prstGeom>
          <a:noFill/>
        </p:spPr>
        <p:txBody>
          <a:bodyPr wrap="square" rtlCol="0">
            <a:spAutoFit/>
          </a:bodyPr>
          <a:lstStyle/>
          <a:p>
            <a:r>
              <a:rPr lang="es-CR" dirty="0" smtClean="0"/>
              <a:t>4</a:t>
            </a:r>
            <a:endParaRPr lang="es-CR" dirty="0"/>
          </a:p>
        </p:txBody>
      </p:sp>
      <p:sp>
        <p:nvSpPr>
          <p:cNvPr id="67" name="66 Rectángulo"/>
          <p:cNvSpPr/>
          <p:nvPr/>
        </p:nvSpPr>
        <p:spPr>
          <a:xfrm>
            <a:off x="7782198" y="3157365"/>
            <a:ext cx="504578" cy="60722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sp>
        <p:nvSpPr>
          <p:cNvPr id="71" name="70 CuadroTexto"/>
          <p:cNvSpPr txBox="1"/>
          <p:nvPr/>
        </p:nvSpPr>
        <p:spPr>
          <a:xfrm>
            <a:off x="285720" y="1451606"/>
            <a:ext cx="3357586" cy="1477328"/>
          </a:xfrm>
          <a:prstGeom prst="rect">
            <a:avLst/>
          </a:prstGeom>
          <a:noFill/>
        </p:spPr>
        <p:txBody>
          <a:bodyPr wrap="square" rtlCol="0">
            <a:spAutoFit/>
          </a:bodyPr>
          <a:lstStyle/>
          <a:p>
            <a:r>
              <a:rPr lang="es-CR" b="1" dirty="0" err="1" smtClean="0"/>
              <a:t>Bullet</a:t>
            </a:r>
            <a:r>
              <a:rPr lang="es-CR" b="1" dirty="0" smtClean="0"/>
              <a:t>: </a:t>
            </a:r>
            <a:r>
              <a:rPr lang="es-ES" dirty="0" smtClean="0"/>
              <a:t>Son aquellos bonos que pagan el principal (nominal) al vencimiento. Durante la vida del bono los </a:t>
            </a:r>
            <a:r>
              <a:rPr lang="es-ES" dirty="0" err="1" smtClean="0"/>
              <a:t>Bullet</a:t>
            </a:r>
            <a:r>
              <a:rPr lang="es-ES" dirty="0" smtClean="0"/>
              <a:t> solo van pagando los cupones de interés.</a:t>
            </a:r>
            <a:endParaRPr lang="es-CR" b="1" dirty="0"/>
          </a:p>
        </p:txBody>
      </p:sp>
      <p:sp>
        <p:nvSpPr>
          <p:cNvPr id="72" name="71 CuadroTexto"/>
          <p:cNvSpPr txBox="1"/>
          <p:nvPr/>
        </p:nvSpPr>
        <p:spPr>
          <a:xfrm>
            <a:off x="285720" y="3300241"/>
            <a:ext cx="3000396" cy="1200329"/>
          </a:xfrm>
          <a:prstGeom prst="rect">
            <a:avLst/>
          </a:prstGeom>
          <a:noFill/>
        </p:spPr>
        <p:txBody>
          <a:bodyPr wrap="square" rtlCol="0">
            <a:spAutoFit/>
          </a:bodyPr>
          <a:lstStyle/>
          <a:p>
            <a:r>
              <a:rPr lang="es-CR" b="1" dirty="0" smtClean="0"/>
              <a:t>Cupón </a:t>
            </a:r>
            <a:r>
              <a:rPr lang="es-CR" b="1" dirty="0" err="1" smtClean="0"/>
              <a:t>Zero</a:t>
            </a:r>
            <a:r>
              <a:rPr lang="es-CR" b="1" dirty="0" smtClean="0"/>
              <a:t>: </a:t>
            </a:r>
            <a:r>
              <a:rPr lang="es-ES" dirty="0" smtClean="0"/>
              <a:t>Son aquellos bonos que no solo no paga el principal durante su vida sino que tampoco pagan intereses. </a:t>
            </a:r>
            <a:endParaRPr lang="es-CR" b="1" dirty="0"/>
          </a:p>
        </p:txBody>
      </p:sp>
      <p:sp>
        <p:nvSpPr>
          <p:cNvPr id="73" name="72 CuadroTexto"/>
          <p:cNvSpPr txBox="1"/>
          <p:nvPr/>
        </p:nvSpPr>
        <p:spPr>
          <a:xfrm>
            <a:off x="285720" y="5143512"/>
            <a:ext cx="3000396" cy="1200329"/>
          </a:xfrm>
          <a:prstGeom prst="rect">
            <a:avLst/>
          </a:prstGeom>
          <a:noFill/>
        </p:spPr>
        <p:txBody>
          <a:bodyPr wrap="square" rtlCol="0">
            <a:spAutoFit/>
          </a:bodyPr>
          <a:lstStyle/>
          <a:p>
            <a:r>
              <a:rPr lang="es-CR" b="1" dirty="0" smtClean="0"/>
              <a:t>Amortizable: </a:t>
            </a:r>
            <a:r>
              <a:rPr lang="es-CR" dirty="0" smtClean="0"/>
              <a:t>Son </a:t>
            </a:r>
            <a:r>
              <a:rPr lang="es-ES" dirty="0" smtClean="0"/>
              <a:t>los que pagan tanto interés como amortización a lo largo de su vida.</a:t>
            </a:r>
            <a:endParaRPr lang="es-C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2844" y="214290"/>
            <a:ext cx="3000396" cy="369332"/>
          </a:xfrm>
          <a:prstGeom prst="rect">
            <a:avLst/>
          </a:prstGeom>
          <a:noFill/>
        </p:spPr>
        <p:txBody>
          <a:bodyPr wrap="square" rtlCol="0">
            <a:spAutoFit/>
          </a:bodyPr>
          <a:lstStyle/>
          <a:p>
            <a:r>
              <a:rPr lang="es-CR" b="1" dirty="0" smtClean="0"/>
              <a:t>Tipos de Bonos:</a:t>
            </a:r>
            <a:endParaRPr lang="es-CR" b="1" dirty="0"/>
          </a:p>
        </p:txBody>
      </p:sp>
      <p:sp>
        <p:nvSpPr>
          <p:cNvPr id="5" name="4 CuadroTexto"/>
          <p:cNvSpPr txBox="1"/>
          <p:nvPr/>
        </p:nvSpPr>
        <p:spPr>
          <a:xfrm>
            <a:off x="142844" y="702214"/>
            <a:ext cx="3000396" cy="369332"/>
          </a:xfrm>
          <a:prstGeom prst="rect">
            <a:avLst/>
          </a:prstGeom>
          <a:noFill/>
        </p:spPr>
        <p:txBody>
          <a:bodyPr wrap="square" rtlCol="0">
            <a:spAutoFit/>
          </a:bodyPr>
          <a:lstStyle/>
          <a:p>
            <a:r>
              <a:rPr lang="es-CR" b="1" dirty="0" smtClean="0"/>
              <a:t>· Por tipo de Cupón</a:t>
            </a:r>
            <a:endParaRPr lang="es-CR" b="1" dirty="0"/>
          </a:p>
        </p:txBody>
      </p:sp>
      <p:sp>
        <p:nvSpPr>
          <p:cNvPr id="6" name="5 CuadroTexto"/>
          <p:cNvSpPr txBox="1"/>
          <p:nvPr/>
        </p:nvSpPr>
        <p:spPr>
          <a:xfrm>
            <a:off x="214282" y="1428736"/>
            <a:ext cx="8643998" cy="1200329"/>
          </a:xfrm>
          <a:prstGeom prst="rect">
            <a:avLst/>
          </a:prstGeom>
          <a:noFill/>
        </p:spPr>
        <p:txBody>
          <a:bodyPr wrap="square" rtlCol="0">
            <a:spAutoFit/>
          </a:bodyPr>
          <a:lstStyle/>
          <a:p>
            <a:r>
              <a:rPr lang="es-CR" b="1" dirty="0" smtClean="0"/>
              <a:t>Indexados por Inflación: </a:t>
            </a:r>
            <a:r>
              <a:rPr lang="es-ES" dirty="0" smtClean="0"/>
              <a:t>En contextos inflacionarios, como el actual, la tasa nominal puede estar por debajo del rendimiento del bono. A los fines de que el inversor preserve su poder adquisitivo los gobiernos comenzaron a emitir este tipo de bonos donde la tasa del </a:t>
            </a:r>
            <a:r>
              <a:rPr lang="es-ES" dirty="0" err="1" smtClean="0"/>
              <a:t>cupon</a:t>
            </a:r>
            <a:r>
              <a:rPr lang="es-ES" dirty="0" smtClean="0"/>
              <a:t> se ajusta por un índice de precio. CER.</a:t>
            </a:r>
            <a:endParaRPr lang="es-CR" b="1" dirty="0"/>
          </a:p>
        </p:txBody>
      </p:sp>
      <p:sp>
        <p:nvSpPr>
          <p:cNvPr id="7" name="6 CuadroTexto"/>
          <p:cNvSpPr txBox="1"/>
          <p:nvPr/>
        </p:nvSpPr>
        <p:spPr>
          <a:xfrm>
            <a:off x="214282" y="2857496"/>
            <a:ext cx="8786874" cy="1477328"/>
          </a:xfrm>
          <a:prstGeom prst="rect">
            <a:avLst/>
          </a:prstGeom>
          <a:noFill/>
        </p:spPr>
        <p:txBody>
          <a:bodyPr wrap="square" rtlCol="0">
            <a:spAutoFit/>
          </a:bodyPr>
          <a:lstStyle/>
          <a:p>
            <a:r>
              <a:rPr lang="es-CR" b="1" dirty="0" smtClean="0"/>
              <a:t>Tasa Variable: </a:t>
            </a:r>
            <a:r>
              <a:rPr lang="es-CR" dirty="0" smtClean="0"/>
              <a:t>U</a:t>
            </a:r>
            <a:r>
              <a:rPr lang="es-ES" dirty="0" smtClean="0"/>
              <a:t>n aumento de tasa hace que los inversores que han tomado una inversión en tasa fija sufren un costo de oportunidad. En el caso del emisor sale ganando del aumento de tasa, ya que su deuda se encuentra fijada a una tasa fija cierta.  En contexto de fuerte volatilidad, para evitar estas discrepancias, se emiten </a:t>
            </a:r>
            <a:r>
              <a:rPr lang="es-ES" dirty="0" smtClean="0"/>
              <a:t>títulos </a:t>
            </a:r>
            <a:r>
              <a:rPr lang="es-ES" dirty="0" smtClean="0"/>
              <a:t>a tasa variable. En el mercado local suele emitirse deuda sobre una tasa de referencia mas margen. </a:t>
            </a:r>
            <a:r>
              <a:rPr lang="es-ES" dirty="0" err="1" smtClean="0"/>
              <a:t>Badlar</a:t>
            </a:r>
            <a:r>
              <a:rPr lang="es-ES" dirty="0" smtClean="0"/>
              <a:t> + Margen.</a:t>
            </a:r>
            <a:endParaRPr lang="es-CR" b="1" dirty="0"/>
          </a:p>
        </p:txBody>
      </p:sp>
      <p:sp>
        <p:nvSpPr>
          <p:cNvPr id="8" name="7 CuadroTexto"/>
          <p:cNvSpPr txBox="1"/>
          <p:nvPr/>
        </p:nvSpPr>
        <p:spPr>
          <a:xfrm>
            <a:off x="214282" y="4643446"/>
            <a:ext cx="8786874" cy="1477328"/>
          </a:xfrm>
          <a:prstGeom prst="rect">
            <a:avLst/>
          </a:prstGeom>
          <a:noFill/>
        </p:spPr>
        <p:txBody>
          <a:bodyPr wrap="square" rtlCol="0">
            <a:spAutoFit/>
          </a:bodyPr>
          <a:lstStyle/>
          <a:p>
            <a:r>
              <a:rPr lang="es-CR" b="1" dirty="0" smtClean="0"/>
              <a:t>Dólar </a:t>
            </a:r>
            <a:r>
              <a:rPr lang="es-CR" b="1" dirty="0" err="1" smtClean="0"/>
              <a:t>Linked</a:t>
            </a:r>
            <a:r>
              <a:rPr lang="es-CR" b="1" dirty="0" smtClean="0"/>
              <a:t>: </a:t>
            </a:r>
            <a:r>
              <a:rPr lang="es-CR" dirty="0" smtClean="0"/>
              <a:t>Este tipo de títulos </a:t>
            </a:r>
            <a:r>
              <a:rPr lang="es-ES" dirty="0" smtClean="0"/>
              <a:t>permite al inversor obtener rentabilidades equivalentes a las que obtendría de una inversión en dólares. Es un bono en pesos que emula una inversión en dólares. La manera de emular es ajustar los pagos de </a:t>
            </a:r>
            <a:r>
              <a:rPr lang="es-ES" dirty="0" err="1" smtClean="0"/>
              <a:t>cupon</a:t>
            </a:r>
            <a:r>
              <a:rPr lang="es-ES" dirty="0" smtClean="0"/>
              <a:t> y amortización a un tipo de cambio de referencia. Surgieron para contrarrestar los efectos contra una posible devaluación del tipo de cambio. Caso de Gobiernos y Empresas calzadas con flujos externos.</a:t>
            </a:r>
            <a:endParaRPr lang="es-C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2844" y="214290"/>
            <a:ext cx="4143404" cy="369332"/>
          </a:xfrm>
          <a:prstGeom prst="rect">
            <a:avLst/>
          </a:prstGeom>
          <a:noFill/>
        </p:spPr>
        <p:txBody>
          <a:bodyPr wrap="square" rtlCol="0">
            <a:spAutoFit/>
          </a:bodyPr>
          <a:lstStyle/>
          <a:p>
            <a:r>
              <a:rPr lang="es-CR" b="1" dirty="0" smtClean="0"/>
              <a:t>Riesgos asociados de invertir en bonos.</a:t>
            </a:r>
            <a:endParaRPr lang="es-CR" b="1" dirty="0"/>
          </a:p>
        </p:txBody>
      </p:sp>
      <p:sp>
        <p:nvSpPr>
          <p:cNvPr id="5" name="4 Elipse"/>
          <p:cNvSpPr/>
          <p:nvPr/>
        </p:nvSpPr>
        <p:spPr>
          <a:xfrm>
            <a:off x="3441627" y="2428868"/>
            <a:ext cx="1928826" cy="15716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smtClean="0">
                <a:effectLst>
                  <a:outerShdw blurRad="38100" dist="38100" dir="2700000" algn="tl">
                    <a:srgbClr val="000000">
                      <a:alpha val="43137"/>
                    </a:srgbClr>
                  </a:outerShdw>
                </a:effectLst>
              </a:rPr>
              <a:t>Riesgos en Bonos</a:t>
            </a:r>
            <a:endParaRPr lang="es-CR" dirty="0">
              <a:effectLst>
                <a:outerShdw blurRad="38100" dist="38100" dir="2700000" algn="tl">
                  <a:srgbClr val="000000">
                    <a:alpha val="43137"/>
                  </a:srgbClr>
                </a:outerShdw>
              </a:effectLst>
            </a:endParaRPr>
          </a:p>
        </p:txBody>
      </p:sp>
      <p:sp>
        <p:nvSpPr>
          <p:cNvPr id="6" name="5 Rectángulo"/>
          <p:cNvSpPr/>
          <p:nvPr/>
        </p:nvSpPr>
        <p:spPr>
          <a:xfrm>
            <a:off x="585209" y="4714884"/>
            <a:ext cx="1784848" cy="369332"/>
          </a:xfrm>
          <a:prstGeom prst="rect">
            <a:avLst/>
          </a:prstGeom>
        </p:spPr>
        <p:txBody>
          <a:bodyPr wrap="none">
            <a:spAutoFit/>
          </a:bodyPr>
          <a:lstStyle/>
          <a:p>
            <a:r>
              <a:rPr lang="es-ES" dirty="0" smtClean="0"/>
              <a:t>Riesgo de </a:t>
            </a:r>
            <a:r>
              <a:rPr lang="es-ES" dirty="0" smtClean="0"/>
              <a:t>Interés</a:t>
            </a:r>
            <a:endParaRPr lang="es-CR" dirty="0"/>
          </a:p>
        </p:txBody>
      </p:sp>
      <p:sp>
        <p:nvSpPr>
          <p:cNvPr id="7" name="6 Rectángulo"/>
          <p:cNvSpPr/>
          <p:nvPr/>
        </p:nvSpPr>
        <p:spPr>
          <a:xfrm>
            <a:off x="428596" y="1773784"/>
            <a:ext cx="2227213" cy="369332"/>
          </a:xfrm>
          <a:prstGeom prst="rect">
            <a:avLst/>
          </a:prstGeom>
        </p:spPr>
        <p:txBody>
          <a:bodyPr wrap="none">
            <a:spAutoFit/>
          </a:bodyPr>
          <a:lstStyle/>
          <a:p>
            <a:r>
              <a:rPr lang="es-ES" dirty="0" smtClean="0"/>
              <a:t>Riesgo de Reinversión</a:t>
            </a:r>
            <a:endParaRPr lang="es-CR" dirty="0"/>
          </a:p>
        </p:txBody>
      </p:sp>
      <p:sp>
        <p:nvSpPr>
          <p:cNvPr id="8" name="7 Rectángulo"/>
          <p:cNvSpPr/>
          <p:nvPr/>
        </p:nvSpPr>
        <p:spPr>
          <a:xfrm>
            <a:off x="757584" y="3214686"/>
            <a:ext cx="1242648" cy="369332"/>
          </a:xfrm>
          <a:prstGeom prst="rect">
            <a:avLst/>
          </a:prstGeom>
        </p:spPr>
        <p:txBody>
          <a:bodyPr wrap="none">
            <a:spAutoFit/>
          </a:bodyPr>
          <a:lstStyle/>
          <a:p>
            <a:r>
              <a:rPr lang="es-ES" dirty="0" smtClean="0"/>
              <a:t>Riesgo </a:t>
            </a:r>
            <a:r>
              <a:rPr lang="es-ES" dirty="0" err="1" smtClean="0"/>
              <a:t>Call</a:t>
            </a:r>
            <a:r>
              <a:rPr lang="es-ES" dirty="0" smtClean="0"/>
              <a:t> </a:t>
            </a:r>
            <a:endParaRPr lang="es-CR" dirty="0"/>
          </a:p>
        </p:txBody>
      </p:sp>
      <p:sp>
        <p:nvSpPr>
          <p:cNvPr id="9" name="8 Rectángulo"/>
          <p:cNvSpPr/>
          <p:nvPr/>
        </p:nvSpPr>
        <p:spPr>
          <a:xfrm>
            <a:off x="6690821" y="3143248"/>
            <a:ext cx="1537152" cy="369332"/>
          </a:xfrm>
          <a:prstGeom prst="rect">
            <a:avLst/>
          </a:prstGeom>
        </p:spPr>
        <p:txBody>
          <a:bodyPr wrap="none">
            <a:spAutoFit/>
          </a:bodyPr>
          <a:lstStyle/>
          <a:p>
            <a:r>
              <a:rPr lang="es-ES" dirty="0" smtClean="0"/>
              <a:t>Riesgo Crédito</a:t>
            </a:r>
            <a:endParaRPr lang="es-CR" dirty="0"/>
          </a:p>
        </p:txBody>
      </p:sp>
      <p:sp>
        <p:nvSpPr>
          <p:cNvPr id="10" name="9 Rectángulo"/>
          <p:cNvSpPr/>
          <p:nvPr/>
        </p:nvSpPr>
        <p:spPr>
          <a:xfrm>
            <a:off x="6156271" y="4643446"/>
            <a:ext cx="2021964" cy="369332"/>
          </a:xfrm>
          <a:prstGeom prst="rect">
            <a:avLst/>
          </a:prstGeom>
        </p:spPr>
        <p:txBody>
          <a:bodyPr wrap="none">
            <a:spAutoFit/>
          </a:bodyPr>
          <a:lstStyle/>
          <a:p>
            <a:r>
              <a:rPr lang="es-ES" dirty="0" smtClean="0"/>
              <a:t>Riesgo Inflacionario</a:t>
            </a:r>
            <a:endParaRPr lang="es-CR" dirty="0"/>
          </a:p>
        </p:txBody>
      </p:sp>
      <p:sp>
        <p:nvSpPr>
          <p:cNvPr id="11" name="10 Rectángulo"/>
          <p:cNvSpPr/>
          <p:nvPr/>
        </p:nvSpPr>
        <p:spPr>
          <a:xfrm>
            <a:off x="5942187" y="1785926"/>
            <a:ext cx="2571538" cy="369332"/>
          </a:xfrm>
          <a:prstGeom prst="rect">
            <a:avLst/>
          </a:prstGeom>
        </p:spPr>
        <p:txBody>
          <a:bodyPr wrap="none">
            <a:spAutoFit/>
          </a:bodyPr>
          <a:lstStyle/>
          <a:p>
            <a:r>
              <a:rPr lang="es-ES" dirty="0" smtClean="0"/>
              <a:t>Riesgo de tipo de Cambio</a:t>
            </a:r>
            <a:endParaRPr lang="es-CR" dirty="0"/>
          </a:p>
        </p:txBody>
      </p:sp>
      <p:sp>
        <p:nvSpPr>
          <p:cNvPr id="12" name="11 Rectángulo"/>
          <p:cNvSpPr/>
          <p:nvPr/>
        </p:nvSpPr>
        <p:spPr>
          <a:xfrm>
            <a:off x="3431329" y="1071546"/>
            <a:ext cx="1926489" cy="369332"/>
          </a:xfrm>
          <a:prstGeom prst="rect">
            <a:avLst/>
          </a:prstGeom>
        </p:spPr>
        <p:txBody>
          <a:bodyPr wrap="none">
            <a:spAutoFit/>
          </a:bodyPr>
          <a:lstStyle/>
          <a:p>
            <a:r>
              <a:rPr lang="es-ES" dirty="0" smtClean="0"/>
              <a:t>Riesgo de Iliquidez</a:t>
            </a:r>
            <a:endParaRPr lang="es-CR" dirty="0"/>
          </a:p>
        </p:txBody>
      </p:sp>
      <p:sp>
        <p:nvSpPr>
          <p:cNvPr id="13" name="12 Rectángulo"/>
          <p:cNvSpPr/>
          <p:nvPr/>
        </p:nvSpPr>
        <p:spPr>
          <a:xfrm>
            <a:off x="3306948" y="5429264"/>
            <a:ext cx="2134943" cy="369332"/>
          </a:xfrm>
          <a:prstGeom prst="rect">
            <a:avLst/>
          </a:prstGeom>
        </p:spPr>
        <p:txBody>
          <a:bodyPr wrap="none">
            <a:spAutoFit/>
          </a:bodyPr>
          <a:lstStyle/>
          <a:p>
            <a:r>
              <a:rPr lang="es-ES" dirty="0" smtClean="0"/>
              <a:t>Riesgo de Volatilidad</a:t>
            </a:r>
            <a:endParaRPr lang="es-C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2844" y="71414"/>
            <a:ext cx="4143404" cy="369332"/>
          </a:xfrm>
          <a:prstGeom prst="rect">
            <a:avLst/>
          </a:prstGeom>
          <a:noFill/>
        </p:spPr>
        <p:txBody>
          <a:bodyPr wrap="square" rtlCol="0">
            <a:spAutoFit/>
          </a:bodyPr>
          <a:lstStyle/>
          <a:p>
            <a:r>
              <a:rPr lang="es-CR" b="1" dirty="0" smtClean="0"/>
              <a:t>Calificación crediticia de Bonos.</a:t>
            </a:r>
            <a:endParaRPr lang="es-CR" b="1" dirty="0"/>
          </a:p>
        </p:txBody>
      </p:sp>
      <p:graphicFrame>
        <p:nvGraphicFramePr>
          <p:cNvPr id="15" name="14 Tabla"/>
          <p:cNvGraphicFramePr>
            <a:graphicFrameLocks noGrp="1"/>
          </p:cNvGraphicFramePr>
          <p:nvPr/>
        </p:nvGraphicFramePr>
        <p:xfrm>
          <a:off x="928661" y="539596"/>
          <a:ext cx="7715305" cy="5889800"/>
        </p:xfrm>
        <a:graphic>
          <a:graphicData uri="http://schemas.openxmlformats.org/drawingml/2006/table">
            <a:tbl>
              <a:tblPr firstRow="1" bandRow="1">
                <a:tableStyleId>{5C22544A-7EE6-4342-B048-85BDC9FD1C3A}</a:tableStyleId>
              </a:tblPr>
              <a:tblGrid>
                <a:gridCol w="1159143"/>
                <a:gridCol w="1159143"/>
                <a:gridCol w="1159143"/>
                <a:gridCol w="4237876"/>
              </a:tblGrid>
              <a:tr h="323620">
                <a:tc>
                  <a:txBody>
                    <a:bodyPr/>
                    <a:lstStyle/>
                    <a:p>
                      <a:pPr algn="ctr"/>
                      <a:endParaRPr lang="es-CR" sz="1600" dirty="0">
                        <a:effectLst>
                          <a:outerShdw blurRad="38100" dist="38100" dir="2700000" algn="tl">
                            <a:srgbClr val="000000">
                              <a:alpha val="43137"/>
                            </a:srgbClr>
                          </a:outerShdw>
                        </a:effectLst>
                      </a:endParaRPr>
                    </a:p>
                  </a:txBody>
                  <a:tcPr/>
                </a:tc>
                <a:tc>
                  <a:txBody>
                    <a:bodyPr/>
                    <a:lstStyle/>
                    <a:p>
                      <a:pPr algn="ctr"/>
                      <a:r>
                        <a:rPr lang="es-CR" sz="1600" dirty="0" err="1" smtClean="0">
                          <a:effectLst>
                            <a:outerShdw blurRad="38100" dist="38100" dir="2700000" algn="tl">
                              <a:srgbClr val="000000">
                                <a:alpha val="43137"/>
                              </a:srgbClr>
                            </a:outerShdw>
                          </a:effectLst>
                        </a:rPr>
                        <a:t>Moody´s</a:t>
                      </a:r>
                      <a:endParaRPr lang="es-CR" sz="1600" dirty="0">
                        <a:effectLst>
                          <a:outerShdw blurRad="38100" dist="38100" dir="2700000" algn="tl">
                            <a:srgbClr val="000000">
                              <a:alpha val="43137"/>
                            </a:srgbClr>
                          </a:outerShdw>
                        </a:effectLst>
                      </a:endParaRPr>
                    </a:p>
                  </a:txBody>
                  <a:tcPr/>
                </a:tc>
                <a:tc>
                  <a:txBody>
                    <a:bodyPr/>
                    <a:lstStyle/>
                    <a:p>
                      <a:pPr algn="ctr"/>
                      <a:r>
                        <a:rPr lang="es-CR" sz="1600" dirty="0" err="1" smtClean="0">
                          <a:effectLst>
                            <a:outerShdw blurRad="38100" dist="38100" dir="2700000" algn="tl">
                              <a:srgbClr val="000000">
                                <a:alpha val="43137"/>
                              </a:srgbClr>
                            </a:outerShdw>
                          </a:effectLst>
                        </a:rPr>
                        <a:t>Fitch</a:t>
                      </a:r>
                      <a:r>
                        <a:rPr lang="es-CR" sz="1600" baseline="0" dirty="0" smtClean="0">
                          <a:effectLst>
                            <a:outerShdw blurRad="38100" dist="38100" dir="2700000" algn="tl">
                              <a:srgbClr val="000000">
                                <a:alpha val="43137"/>
                              </a:srgbClr>
                            </a:outerShdw>
                          </a:effectLst>
                        </a:rPr>
                        <a:t> y S&amp;P</a:t>
                      </a:r>
                      <a:endParaRPr lang="es-CR" sz="1600" dirty="0">
                        <a:effectLst>
                          <a:outerShdw blurRad="38100" dist="38100" dir="2700000" algn="tl">
                            <a:srgbClr val="000000">
                              <a:alpha val="43137"/>
                            </a:srgbClr>
                          </a:outerShdw>
                        </a:effectLst>
                      </a:endParaRPr>
                    </a:p>
                  </a:txBody>
                  <a:tcPr/>
                </a:tc>
                <a:tc>
                  <a:txBody>
                    <a:bodyPr/>
                    <a:lstStyle/>
                    <a:p>
                      <a:pPr algn="ctr"/>
                      <a:r>
                        <a:rPr lang="es-CR" sz="1600" dirty="0" smtClean="0">
                          <a:effectLst>
                            <a:outerShdw blurRad="38100" dist="38100" dir="2700000" algn="tl">
                              <a:srgbClr val="000000">
                                <a:alpha val="43137"/>
                              </a:srgbClr>
                            </a:outerShdw>
                          </a:effectLst>
                        </a:rPr>
                        <a:t>Significado</a:t>
                      </a:r>
                      <a:endParaRPr lang="es-CR" sz="1600" dirty="0">
                        <a:effectLst>
                          <a:outerShdw blurRad="38100" dist="38100" dir="2700000" algn="tl">
                            <a:srgbClr val="000000">
                              <a:alpha val="43137"/>
                            </a:srgbClr>
                          </a:outerShdw>
                        </a:effectLst>
                      </a:endParaRPr>
                    </a:p>
                  </a:txBody>
                  <a:tcPr/>
                </a:tc>
              </a:tr>
              <a:tr h="323620">
                <a:tc rowSpan="4">
                  <a:txBody>
                    <a:bodyPr/>
                    <a:lstStyle/>
                    <a:p>
                      <a:pPr algn="ctr"/>
                      <a:r>
                        <a:rPr lang="es-CR" sz="1400" b="1" dirty="0" smtClean="0"/>
                        <a:t>Grado de Inversión</a:t>
                      </a:r>
                      <a:endParaRPr lang="es-CR" sz="1400" b="1" dirty="0"/>
                    </a:p>
                  </a:txBody>
                  <a:tcPr anchor="ctr"/>
                </a:tc>
                <a:tc>
                  <a:txBody>
                    <a:bodyPr/>
                    <a:lstStyle/>
                    <a:p>
                      <a:pPr algn="ctr"/>
                      <a:r>
                        <a:rPr lang="es-CR" sz="1400" dirty="0" err="1" smtClean="0"/>
                        <a:t>Aaa</a:t>
                      </a:r>
                      <a:endParaRPr lang="es-CR" sz="1400" dirty="0" smtClean="0"/>
                    </a:p>
                  </a:txBody>
                  <a:tcPr anchor="ctr"/>
                </a:tc>
                <a:tc>
                  <a:txBody>
                    <a:bodyPr/>
                    <a:lstStyle/>
                    <a:p>
                      <a:pPr algn="ctr"/>
                      <a:r>
                        <a:rPr lang="es-CR" sz="1400" dirty="0" smtClean="0"/>
                        <a:t>AAA</a:t>
                      </a:r>
                      <a:endParaRPr lang="es-CR" sz="1400" dirty="0"/>
                    </a:p>
                  </a:txBody>
                  <a:tcPr anchor="ctr"/>
                </a:tc>
                <a:tc>
                  <a:txBody>
                    <a:bodyPr/>
                    <a:lstStyle/>
                    <a:p>
                      <a:pPr algn="ctr"/>
                      <a:r>
                        <a:rPr lang="es-CR" sz="1400" dirty="0" smtClean="0"/>
                        <a:t>Calidad Optima</a:t>
                      </a:r>
                    </a:p>
                  </a:txBody>
                  <a:tcPr anchor="ctr"/>
                </a:tc>
              </a:tr>
              <a:tr h="323620">
                <a:tc vMerge="1">
                  <a:txBody>
                    <a:bodyPr/>
                    <a:lstStyle/>
                    <a:p>
                      <a:endParaRPr lang="es-CR" sz="1400" dirty="0"/>
                    </a:p>
                  </a:txBody>
                  <a:tcPr/>
                </a:tc>
                <a:tc>
                  <a:txBody>
                    <a:bodyPr/>
                    <a:lstStyle/>
                    <a:p>
                      <a:pPr algn="ctr"/>
                      <a:r>
                        <a:rPr lang="es-CR" sz="1400" dirty="0" smtClean="0"/>
                        <a:t>Aa1</a:t>
                      </a:r>
                    </a:p>
                    <a:p>
                      <a:pPr algn="ctr"/>
                      <a:r>
                        <a:rPr lang="es-CR" sz="1400" dirty="0" smtClean="0"/>
                        <a:t>Aa2</a:t>
                      </a:r>
                    </a:p>
                    <a:p>
                      <a:pPr algn="ctr"/>
                      <a:r>
                        <a:rPr lang="es-CR" sz="1400" dirty="0" smtClean="0"/>
                        <a:t>Aa3</a:t>
                      </a:r>
                      <a:endParaRPr lang="es-CR" sz="1400" dirty="0"/>
                    </a:p>
                  </a:txBody>
                  <a:tcPr anchor="ctr"/>
                </a:tc>
                <a:tc>
                  <a:txBody>
                    <a:bodyPr/>
                    <a:lstStyle/>
                    <a:p>
                      <a:pPr algn="ctr"/>
                      <a:r>
                        <a:rPr lang="es-CR" sz="1400" dirty="0" smtClean="0"/>
                        <a:t>AA+</a:t>
                      </a:r>
                    </a:p>
                    <a:p>
                      <a:pPr algn="ctr"/>
                      <a:r>
                        <a:rPr lang="es-CR" sz="1400" dirty="0" smtClean="0"/>
                        <a:t>AA</a:t>
                      </a:r>
                    </a:p>
                    <a:p>
                      <a:pPr algn="ctr"/>
                      <a:r>
                        <a:rPr lang="es-CR" sz="1400" dirty="0" smtClean="0"/>
                        <a:t>AA-</a:t>
                      </a:r>
                      <a:endParaRPr lang="es-CR" sz="1400" dirty="0"/>
                    </a:p>
                  </a:txBody>
                  <a:tcPr anchor="ctr"/>
                </a:tc>
                <a:tc>
                  <a:txBody>
                    <a:bodyPr/>
                    <a:lstStyle/>
                    <a:p>
                      <a:pPr algn="ctr"/>
                      <a:r>
                        <a:rPr lang="es-CR" sz="1400" dirty="0" smtClean="0"/>
                        <a:t>Alta</a:t>
                      </a:r>
                      <a:r>
                        <a:rPr lang="es-CR" sz="1400" baseline="0" dirty="0" smtClean="0"/>
                        <a:t> Calidad</a:t>
                      </a:r>
                      <a:endParaRPr lang="es-CR" sz="1400" dirty="0"/>
                    </a:p>
                  </a:txBody>
                  <a:tcPr anchor="ctr"/>
                </a:tc>
              </a:tr>
              <a:tr h="323620">
                <a:tc vMerge="1">
                  <a:txBody>
                    <a:bodyPr/>
                    <a:lstStyle/>
                    <a:p>
                      <a:endParaRPr lang="es-CR" sz="1400" dirty="0"/>
                    </a:p>
                  </a:txBody>
                  <a:tcPr/>
                </a:tc>
                <a:tc>
                  <a:txBody>
                    <a:bodyPr/>
                    <a:lstStyle/>
                    <a:p>
                      <a:pPr algn="ctr"/>
                      <a:r>
                        <a:rPr lang="es-CR" sz="1400" dirty="0" smtClean="0"/>
                        <a:t>A1</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A2</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A3</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A+</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A</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A-</a:t>
                      </a:r>
                    </a:p>
                  </a:txBody>
                  <a:tcPr anchor="ctr"/>
                </a:tc>
                <a:tc>
                  <a:txBody>
                    <a:bodyPr/>
                    <a:lstStyle/>
                    <a:p>
                      <a:pPr algn="ctr"/>
                      <a:r>
                        <a:rPr lang="es-CR" sz="1400" smtClean="0"/>
                        <a:t>Buena Calidad</a:t>
                      </a:r>
                      <a:endParaRPr lang="es-CR" sz="1400" dirty="0"/>
                    </a:p>
                  </a:txBody>
                  <a:tcPr anchor="ctr"/>
                </a:tc>
              </a:tr>
              <a:tr h="323620">
                <a:tc vMerge="1">
                  <a:txBody>
                    <a:bodyPr/>
                    <a:lstStyle/>
                    <a:p>
                      <a:endParaRPr lang="es-CR" sz="1400" dirty="0"/>
                    </a:p>
                  </a:txBody>
                  <a:tcPr/>
                </a:tc>
                <a:tc>
                  <a:txBody>
                    <a:bodyPr/>
                    <a:lstStyle/>
                    <a:p>
                      <a:pPr algn="ctr"/>
                      <a:r>
                        <a:rPr lang="es-CR" sz="1400" dirty="0" smtClean="0"/>
                        <a:t>Baa1</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Baa2</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Baa3</a:t>
                      </a:r>
                    </a:p>
                  </a:txBody>
                  <a:tcPr anchor="ctr"/>
                </a:tc>
                <a:tc>
                  <a:txBody>
                    <a:bodyPr/>
                    <a:lstStyle/>
                    <a:p>
                      <a:pPr algn="ctr"/>
                      <a:r>
                        <a:rPr lang="es-CR" sz="1400" dirty="0" smtClean="0"/>
                        <a:t>BBB+</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BBB</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BBB-</a:t>
                      </a:r>
                    </a:p>
                  </a:txBody>
                  <a:tcPr anchor="ctr"/>
                </a:tc>
                <a:tc>
                  <a:txBody>
                    <a:bodyPr/>
                    <a:lstStyle/>
                    <a:p>
                      <a:pPr algn="ctr"/>
                      <a:r>
                        <a:rPr lang="es-CR" sz="1400" smtClean="0"/>
                        <a:t>Calidad</a:t>
                      </a:r>
                      <a:r>
                        <a:rPr lang="es-CR" sz="1400" baseline="0" smtClean="0"/>
                        <a:t> Satisfactoria que disminuirá con un cambio en el entorno</a:t>
                      </a:r>
                      <a:endParaRPr lang="es-CR" sz="1400" dirty="0"/>
                    </a:p>
                  </a:txBody>
                  <a:tcPr anchor="ctr"/>
                </a:tc>
              </a:tr>
              <a:tr h="323620">
                <a:tc rowSpan="5">
                  <a:txBody>
                    <a:bodyPr/>
                    <a:lstStyle/>
                    <a:p>
                      <a:pPr algn="ctr"/>
                      <a:r>
                        <a:rPr lang="es-CR" sz="1400" b="1" dirty="0" smtClean="0"/>
                        <a:t>Grado de Especulación</a:t>
                      </a:r>
                      <a:endParaRPr lang="es-CR" sz="1400" b="1" dirty="0"/>
                    </a:p>
                  </a:txBody>
                  <a:tcPr anchor="ctr"/>
                </a:tc>
                <a:tc>
                  <a:txBody>
                    <a:bodyPr/>
                    <a:lstStyle/>
                    <a:p>
                      <a:pPr algn="ctr"/>
                      <a:r>
                        <a:rPr lang="es-CR" sz="1400" dirty="0" smtClean="0"/>
                        <a:t>Ba1</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Ba2</a:t>
                      </a:r>
                    </a:p>
                    <a:p>
                      <a:pPr algn="ctr"/>
                      <a:r>
                        <a:rPr lang="es-CR" sz="1400" dirty="0" smtClean="0"/>
                        <a:t>Ba3</a:t>
                      </a:r>
                    </a:p>
                  </a:txBody>
                  <a:tcPr anchor="ctr"/>
                </a:tc>
                <a:tc>
                  <a:txBody>
                    <a:bodyPr/>
                    <a:lstStyle/>
                    <a:p>
                      <a:pPr algn="ctr"/>
                      <a:r>
                        <a:rPr lang="es-CR" sz="1400" dirty="0" smtClean="0"/>
                        <a:t>BB+</a:t>
                      </a:r>
                    </a:p>
                    <a:p>
                      <a:pPr algn="ctr"/>
                      <a:r>
                        <a:rPr lang="es-CR" sz="1400" dirty="0" smtClean="0"/>
                        <a:t>BB</a:t>
                      </a:r>
                    </a:p>
                    <a:p>
                      <a:pPr algn="ctr"/>
                      <a:r>
                        <a:rPr lang="es-CR" sz="1400" dirty="0" smtClean="0"/>
                        <a:t>BB</a:t>
                      </a:r>
                      <a:endParaRPr lang="es-CR" sz="1400" dirty="0"/>
                    </a:p>
                  </a:txBody>
                  <a:tcPr anchor="ctr"/>
                </a:tc>
                <a:tc>
                  <a:txBody>
                    <a:bodyPr/>
                    <a:lstStyle/>
                    <a:p>
                      <a:pPr algn="ctr"/>
                      <a:r>
                        <a:rPr lang="es-CR" sz="1400" dirty="0" smtClean="0"/>
                        <a:t>Moderada</a:t>
                      </a:r>
                      <a:r>
                        <a:rPr lang="es-CR" sz="1400" baseline="0" dirty="0" smtClean="0"/>
                        <a:t> Seguridad, mayor exposición ante factores adversos</a:t>
                      </a:r>
                      <a:endParaRPr lang="es-CR" sz="1400" dirty="0"/>
                    </a:p>
                  </a:txBody>
                  <a:tcPr anchor="ctr"/>
                </a:tc>
              </a:tr>
              <a:tr h="323620">
                <a:tc vMerge="1">
                  <a:txBody>
                    <a:bodyPr/>
                    <a:lstStyle/>
                    <a:p>
                      <a:endParaRPr lang="es-CR" sz="1400" dirty="0"/>
                    </a:p>
                  </a:txBody>
                  <a:tcPr/>
                </a:tc>
                <a:tc>
                  <a:txBody>
                    <a:bodyPr/>
                    <a:lstStyle/>
                    <a:p>
                      <a:pPr algn="ctr"/>
                      <a:r>
                        <a:rPr lang="es-CR" sz="1400" dirty="0" smtClean="0"/>
                        <a:t>B1</a:t>
                      </a:r>
                    </a:p>
                    <a:p>
                      <a:pPr algn="ctr"/>
                      <a:r>
                        <a:rPr lang="es-CR" sz="1400" dirty="0" smtClean="0"/>
                        <a:t>B2</a:t>
                      </a:r>
                    </a:p>
                    <a:p>
                      <a:pPr algn="ctr"/>
                      <a:r>
                        <a:rPr lang="es-CR" sz="1400" dirty="0" smtClean="0"/>
                        <a:t>B3</a:t>
                      </a:r>
                      <a:endParaRPr lang="es-CR" sz="1400" dirty="0"/>
                    </a:p>
                  </a:txBody>
                  <a:tcPr anchor="ctr"/>
                </a:tc>
                <a:tc>
                  <a:txBody>
                    <a:bodyPr/>
                    <a:lstStyle/>
                    <a:p>
                      <a:pPr algn="ctr"/>
                      <a:r>
                        <a:rPr lang="es-CR" sz="1400" dirty="0" smtClean="0"/>
                        <a:t>B+</a:t>
                      </a:r>
                    </a:p>
                    <a:p>
                      <a:pPr algn="ctr"/>
                      <a:r>
                        <a:rPr lang="es-CR" sz="1400" dirty="0" smtClean="0"/>
                        <a:t>B</a:t>
                      </a:r>
                    </a:p>
                    <a:p>
                      <a:pPr algn="ctr"/>
                      <a:r>
                        <a:rPr lang="es-CR" sz="1400" dirty="0" smtClean="0"/>
                        <a:t>B-</a:t>
                      </a:r>
                      <a:endParaRPr lang="es-CR"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Seguridad Reducida,</a:t>
                      </a:r>
                      <a:r>
                        <a:rPr lang="es-CR" sz="1400" baseline="0" dirty="0" smtClean="0"/>
                        <a:t> mayor vulnerabilidad</a:t>
                      </a:r>
                      <a:endParaRPr lang="es-CR" sz="1400" dirty="0" smtClean="0"/>
                    </a:p>
                    <a:p>
                      <a:pPr algn="ctr"/>
                      <a:endParaRPr lang="es-CR" sz="1400" dirty="0"/>
                    </a:p>
                  </a:txBody>
                  <a:tcPr anchor="ctr"/>
                </a:tc>
              </a:tr>
              <a:tr h="323620">
                <a:tc vMerge="1">
                  <a:txBody>
                    <a:bodyPr/>
                    <a:lstStyle/>
                    <a:p>
                      <a:endParaRPr lang="es-CR"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Caa1</a:t>
                      </a:r>
                    </a:p>
                    <a:p>
                      <a:pPr marL="0" marR="0" indent="0" algn="ctr" defTabSz="914400" rtl="0" eaLnBrk="1" fontAlgn="auto" latinLnBrk="0" hangingPunct="1">
                        <a:lnSpc>
                          <a:spcPct val="100000"/>
                        </a:lnSpc>
                        <a:spcBef>
                          <a:spcPts val="0"/>
                        </a:spcBef>
                        <a:spcAft>
                          <a:spcPts val="0"/>
                        </a:spcAft>
                        <a:buClrTx/>
                        <a:buSzTx/>
                        <a:buFontTx/>
                        <a:buNone/>
                        <a:tabLst/>
                        <a:defRPr/>
                      </a:pPr>
                      <a:r>
                        <a:rPr lang="es-CR" sz="1400" dirty="0" smtClean="0"/>
                        <a:t>Caa2</a:t>
                      </a:r>
                    </a:p>
                    <a:p>
                      <a:pPr algn="ctr"/>
                      <a:r>
                        <a:rPr lang="es-CR" sz="1400" dirty="0" smtClean="0"/>
                        <a:t>Caa3</a:t>
                      </a:r>
                      <a:endParaRPr lang="es-CR" sz="1400" dirty="0"/>
                    </a:p>
                  </a:txBody>
                  <a:tcPr anchor="ctr"/>
                </a:tc>
                <a:tc>
                  <a:txBody>
                    <a:bodyPr/>
                    <a:lstStyle/>
                    <a:p>
                      <a:pPr algn="ctr"/>
                      <a:r>
                        <a:rPr lang="es-CR" sz="1400" dirty="0" smtClean="0"/>
                        <a:t>B+</a:t>
                      </a:r>
                    </a:p>
                    <a:p>
                      <a:pPr algn="ctr"/>
                      <a:r>
                        <a:rPr lang="es-CR" sz="1400" dirty="0" smtClean="0"/>
                        <a:t>B</a:t>
                      </a:r>
                    </a:p>
                    <a:p>
                      <a:pPr algn="ctr"/>
                      <a:r>
                        <a:rPr lang="es-CR" sz="1400" dirty="0" smtClean="0"/>
                        <a:t>B-</a:t>
                      </a:r>
                      <a:endParaRPr lang="es-CR" sz="1400" dirty="0"/>
                    </a:p>
                  </a:txBody>
                  <a:tcPr anchor="ctr"/>
                </a:tc>
                <a:tc>
                  <a:txBody>
                    <a:bodyPr/>
                    <a:lstStyle/>
                    <a:p>
                      <a:pPr algn="ctr"/>
                      <a:r>
                        <a:rPr lang="es-CR" sz="1400" dirty="0" smtClean="0"/>
                        <a:t>Vulnerabilidad identificada</a:t>
                      </a:r>
                      <a:endParaRPr lang="es-CR" sz="1400" dirty="0"/>
                    </a:p>
                  </a:txBody>
                  <a:tcPr anchor="ctr"/>
                </a:tc>
              </a:tr>
              <a:tr h="323620">
                <a:tc vMerge="1">
                  <a:txBody>
                    <a:bodyPr/>
                    <a:lstStyle/>
                    <a:p>
                      <a:endParaRPr lang="es-CR" sz="1400" dirty="0"/>
                    </a:p>
                  </a:txBody>
                  <a:tcPr/>
                </a:tc>
                <a:tc>
                  <a:txBody>
                    <a:bodyPr/>
                    <a:lstStyle/>
                    <a:p>
                      <a:pPr algn="ctr"/>
                      <a:r>
                        <a:rPr lang="es-CR" sz="1400" dirty="0" smtClean="0"/>
                        <a:t>Ca</a:t>
                      </a:r>
                      <a:endParaRPr lang="es-CR" sz="1400" dirty="0"/>
                    </a:p>
                  </a:txBody>
                  <a:tcPr anchor="ctr"/>
                </a:tc>
                <a:tc>
                  <a:txBody>
                    <a:bodyPr/>
                    <a:lstStyle/>
                    <a:p>
                      <a:pPr algn="ctr"/>
                      <a:r>
                        <a:rPr lang="es-CR" sz="1400" dirty="0" smtClean="0"/>
                        <a:t>CC</a:t>
                      </a:r>
                      <a:endParaRPr lang="es-CR" sz="1400" dirty="0"/>
                    </a:p>
                  </a:txBody>
                  <a:tcPr anchor="ctr"/>
                </a:tc>
                <a:tc>
                  <a:txBody>
                    <a:bodyPr/>
                    <a:lstStyle/>
                    <a:p>
                      <a:pPr algn="ctr"/>
                      <a:r>
                        <a:rPr lang="es-CR" sz="1400" dirty="0" smtClean="0"/>
                        <a:t>Retraso en pagos</a:t>
                      </a:r>
                      <a:endParaRPr lang="es-CR" sz="1400" dirty="0"/>
                    </a:p>
                  </a:txBody>
                  <a:tcPr anchor="ctr"/>
                </a:tc>
              </a:tr>
              <a:tr h="323620">
                <a:tc vMerge="1">
                  <a:txBody>
                    <a:bodyPr/>
                    <a:lstStyle/>
                    <a:p>
                      <a:endParaRPr lang="es-CR" sz="1400" dirty="0"/>
                    </a:p>
                  </a:txBody>
                  <a:tcPr/>
                </a:tc>
                <a:tc>
                  <a:txBody>
                    <a:bodyPr/>
                    <a:lstStyle/>
                    <a:p>
                      <a:pPr algn="ctr"/>
                      <a:r>
                        <a:rPr lang="es-CR" sz="1400" dirty="0" smtClean="0"/>
                        <a:t>C</a:t>
                      </a:r>
                      <a:endParaRPr lang="es-CR" sz="1400" dirty="0"/>
                    </a:p>
                  </a:txBody>
                  <a:tcPr anchor="ctr"/>
                </a:tc>
                <a:tc>
                  <a:txBody>
                    <a:bodyPr/>
                    <a:lstStyle/>
                    <a:p>
                      <a:pPr algn="ctr"/>
                      <a:r>
                        <a:rPr lang="es-CR" sz="1400" dirty="0" smtClean="0"/>
                        <a:t>C</a:t>
                      </a:r>
                    </a:p>
                    <a:p>
                      <a:pPr algn="ctr"/>
                      <a:r>
                        <a:rPr lang="es-CR" sz="1400" dirty="0" smtClean="0"/>
                        <a:t>D</a:t>
                      </a:r>
                      <a:endParaRPr lang="es-CR" sz="1400" dirty="0"/>
                    </a:p>
                  </a:txBody>
                  <a:tcPr anchor="ctr"/>
                </a:tc>
                <a:tc>
                  <a:txBody>
                    <a:bodyPr/>
                    <a:lstStyle/>
                    <a:p>
                      <a:pPr algn="ctr"/>
                      <a:r>
                        <a:rPr lang="es-CR" sz="1400" dirty="0" smtClean="0"/>
                        <a:t>Poca</a:t>
                      </a:r>
                      <a:r>
                        <a:rPr lang="es-CR" sz="1400" baseline="0" dirty="0" smtClean="0"/>
                        <a:t> posibilidad de pago</a:t>
                      </a:r>
                    </a:p>
                    <a:p>
                      <a:pPr algn="ctr"/>
                      <a:r>
                        <a:rPr lang="es-CR" sz="1400" baseline="0" dirty="0" smtClean="0"/>
                        <a:t>Emisión de incumplimiento</a:t>
                      </a:r>
                      <a:endParaRPr lang="es-CR" sz="1400" dirty="0"/>
                    </a:p>
                  </a:txBody>
                  <a:tcPr anchor="ct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45" name="Oval 41"/>
          <p:cNvSpPr>
            <a:spLocks noChangeArrowheads="1"/>
          </p:cNvSpPr>
          <p:nvPr/>
        </p:nvSpPr>
        <p:spPr bwMode="auto">
          <a:xfrm>
            <a:off x="395288" y="4941888"/>
            <a:ext cx="504825" cy="358775"/>
          </a:xfrm>
          <a:prstGeom prst="ellipse">
            <a:avLst/>
          </a:prstGeom>
          <a:solidFill>
            <a:srgbClr val="99CC00"/>
          </a:solidFill>
          <a:ln w="9525">
            <a:noFill/>
            <a:round/>
            <a:headEnd/>
            <a:tailEnd/>
          </a:ln>
          <a:effectLst/>
        </p:spPr>
        <p:txBody>
          <a:bodyPr wrap="none" anchor="ctr"/>
          <a:lstStyle/>
          <a:p>
            <a:endParaRPr lang="en-US"/>
          </a:p>
        </p:txBody>
      </p:sp>
      <p:sp>
        <p:nvSpPr>
          <p:cNvPr id="21507" name="3 CuadroTexto"/>
          <p:cNvSpPr txBox="1">
            <a:spLocks noChangeArrowheads="1"/>
          </p:cNvSpPr>
          <p:nvPr/>
        </p:nvSpPr>
        <p:spPr bwMode="auto">
          <a:xfrm>
            <a:off x="142875" y="71438"/>
            <a:ext cx="4143375" cy="366712"/>
          </a:xfrm>
          <a:prstGeom prst="rect">
            <a:avLst/>
          </a:prstGeom>
          <a:noFill/>
          <a:ln w="9525">
            <a:noFill/>
            <a:miter lim="800000"/>
            <a:headEnd/>
            <a:tailEnd/>
          </a:ln>
        </p:spPr>
        <p:txBody>
          <a:bodyPr>
            <a:spAutoFit/>
          </a:bodyPr>
          <a:lstStyle/>
          <a:p>
            <a:r>
              <a:rPr lang="es-CR" b="1">
                <a:latin typeface="Calibri" pitchFamily="34" charset="0"/>
              </a:rPr>
              <a:t>Cual es el precio de un bono??</a:t>
            </a:r>
          </a:p>
        </p:txBody>
      </p:sp>
      <p:sp>
        <p:nvSpPr>
          <p:cNvPr id="21509" name="3 CuadroTexto"/>
          <p:cNvSpPr txBox="1">
            <a:spLocks noChangeArrowheads="1"/>
          </p:cNvSpPr>
          <p:nvPr/>
        </p:nvSpPr>
        <p:spPr bwMode="auto">
          <a:xfrm>
            <a:off x="6372225" y="908050"/>
            <a:ext cx="1549400" cy="366713"/>
          </a:xfrm>
          <a:prstGeom prst="rect">
            <a:avLst/>
          </a:prstGeom>
          <a:noFill/>
          <a:ln w="9525">
            <a:noFill/>
            <a:miter lim="800000"/>
            <a:headEnd/>
            <a:tailEnd/>
          </a:ln>
        </p:spPr>
        <p:txBody>
          <a:bodyPr>
            <a:spAutoFit/>
          </a:bodyPr>
          <a:lstStyle/>
          <a:p>
            <a:r>
              <a:rPr lang="es-CR" b="1">
                <a:latin typeface="Calibri" pitchFamily="34" charset="0"/>
              </a:rPr>
              <a:t>Valor Futuro</a:t>
            </a:r>
          </a:p>
        </p:txBody>
      </p:sp>
      <p:sp>
        <p:nvSpPr>
          <p:cNvPr id="21510" name="3 CuadroTexto"/>
          <p:cNvSpPr txBox="1">
            <a:spLocks noChangeArrowheads="1"/>
          </p:cNvSpPr>
          <p:nvPr/>
        </p:nvSpPr>
        <p:spPr bwMode="auto">
          <a:xfrm>
            <a:off x="971550" y="908050"/>
            <a:ext cx="1620838" cy="366713"/>
          </a:xfrm>
          <a:prstGeom prst="rect">
            <a:avLst/>
          </a:prstGeom>
          <a:noFill/>
          <a:ln w="9525">
            <a:noFill/>
            <a:miter lim="800000"/>
            <a:headEnd/>
            <a:tailEnd/>
          </a:ln>
        </p:spPr>
        <p:txBody>
          <a:bodyPr>
            <a:spAutoFit/>
          </a:bodyPr>
          <a:lstStyle/>
          <a:p>
            <a:r>
              <a:rPr lang="es-CR" b="1">
                <a:latin typeface="Calibri" pitchFamily="34" charset="0"/>
              </a:rPr>
              <a:t>Valor Presente</a:t>
            </a:r>
          </a:p>
        </p:txBody>
      </p:sp>
      <p:sp>
        <p:nvSpPr>
          <p:cNvPr id="21513" name="Text Box 9"/>
          <p:cNvSpPr txBox="1">
            <a:spLocks noChangeArrowheads="1"/>
          </p:cNvSpPr>
          <p:nvPr/>
        </p:nvSpPr>
        <p:spPr bwMode="auto">
          <a:xfrm>
            <a:off x="179388" y="2600325"/>
            <a:ext cx="3168650" cy="915988"/>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Cual es la cantidad de dinero que debo invertir hoy para obtener x en el futuro</a:t>
            </a:r>
            <a:endParaRPr lang="es-ES">
              <a:latin typeface="Calibri" pitchFamily="34" charset="0"/>
            </a:endParaRPr>
          </a:p>
        </p:txBody>
      </p:sp>
      <p:sp>
        <p:nvSpPr>
          <p:cNvPr id="21514" name="Text Box 10"/>
          <p:cNvSpPr txBox="1">
            <a:spLocks noChangeArrowheads="1"/>
          </p:cNvSpPr>
          <p:nvPr/>
        </p:nvSpPr>
        <p:spPr bwMode="auto">
          <a:xfrm>
            <a:off x="5507038" y="2600325"/>
            <a:ext cx="3168650" cy="915988"/>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Cual es la cantidad de dinero que tengo hoy al haber tenido x pesos en el pasado</a:t>
            </a:r>
            <a:endParaRPr lang="es-ES">
              <a:latin typeface="Calibri" pitchFamily="34" charset="0"/>
            </a:endParaRPr>
          </a:p>
        </p:txBody>
      </p:sp>
      <p:sp>
        <p:nvSpPr>
          <p:cNvPr id="21515" name="3 CuadroTexto"/>
          <p:cNvSpPr txBox="1">
            <a:spLocks noChangeArrowheads="1"/>
          </p:cNvSpPr>
          <p:nvPr/>
        </p:nvSpPr>
        <p:spPr bwMode="auto">
          <a:xfrm>
            <a:off x="0" y="1557338"/>
            <a:ext cx="1116013" cy="457200"/>
          </a:xfrm>
          <a:prstGeom prst="rect">
            <a:avLst/>
          </a:prstGeom>
          <a:noFill/>
          <a:ln w="9525">
            <a:noFill/>
            <a:miter lim="800000"/>
            <a:headEnd/>
            <a:tailEnd/>
          </a:ln>
        </p:spPr>
        <p:txBody>
          <a:bodyPr>
            <a:spAutoFit/>
          </a:bodyPr>
          <a:lstStyle/>
          <a:p>
            <a:pPr algn="ctr"/>
            <a:r>
              <a:rPr lang="es-CR" sz="1200" b="1" dirty="0">
                <a:effectLst>
                  <a:outerShdw blurRad="38100" dist="38100" dir="2700000" algn="tl">
                    <a:srgbClr val="C0C0C0"/>
                  </a:outerShdw>
                </a:effectLst>
                <a:latin typeface="Calibri" pitchFamily="34" charset="0"/>
              </a:rPr>
              <a:t>Valor de descuento</a:t>
            </a:r>
          </a:p>
        </p:txBody>
      </p:sp>
      <p:sp>
        <p:nvSpPr>
          <p:cNvPr id="21516" name="3 CuadroTexto"/>
          <p:cNvSpPr txBox="1">
            <a:spLocks noChangeArrowheads="1"/>
          </p:cNvSpPr>
          <p:nvPr/>
        </p:nvSpPr>
        <p:spPr bwMode="auto">
          <a:xfrm>
            <a:off x="2195513" y="2035175"/>
            <a:ext cx="1152525" cy="457200"/>
          </a:xfrm>
          <a:prstGeom prst="rect">
            <a:avLst/>
          </a:prstGeom>
          <a:noFill/>
          <a:ln w="9525">
            <a:noFill/>
            <a:miter lim="800000"/>
            <a:headEnd/>
            <a:tailEnd/>
          </a:ln>
        </p:spPr>
        <p:txBody>
          <a:bodyPr>
            <a:spAutoFit/>
          </a:bodyPr>
          <a:lstStyle/>
          <a:p>
            <a:pPr algn="ctr"/>
            <a:r>
              <a:rPr lang="es-CR" sz="1200" b="1">
                <a:effectLst>
                  <a:outerShdw blurRad="38100" dist="38100" dir="2700000" algn="tl">
                    <a:srgbClr val="C0C0C0"/>
                  </a:outerShdw>
                </a:effectLst>
                <a:latin typeface="Calibri" pitchFamily="34" charset="0"/>
              </a:rPr>
              <a:t>Tasa de descuento</a:t>
            </a:r>
          </a:p>
        </p:txBody>
      </p:sp>
      <p:sp>
        <p:nvSpPr>
          <p:cNvPr id="21517" name="3 CuadroTexto"/>
          <p:cNvSpPr txBox="1">
            <a:spLocks noChangeArrowheads="1"/>
          </p:cNvSpPr>
          <p:nvPr/>
        </p:nvSpPr>
        <p:spPr bwMode="auto">
          <a:xfrm>
            <a:off x="107950" y="3716338"/>
            <a:ext cx="1620838" cy="366712"/>
          </a:xfrm>
          <a:prstGeom prst="rect">
            <a:avLst/>
          </a:prstGeom>
          <a:noFill/>
          <a:ln w="9525">
            <a:noFill/>
            <a:miter lim="800000"/>
            <a:headEnd/>
            <a:tailEnd/>
          </a:ln>
        </p:spPr>
        <p:txBody>
          <a:bodyPr>
            <a:spAutoFit/>
          </a:bodyPr>
          <a:lstStyle/>
          <a:p>
            <a:r>
              <a:rPr lang="es-CR" b="1">
                <a:latin typeface="Calibri" pitchFamily="34" charset="0"/>
              </a:rPr>
              <a:t>Ejemplo:</a:t>
            </a:r>
          </a:p>
        </p:txBody>
      </p:sp>
      <p:sp>
        <p:nvSpPr>
          <p:cNvPr id="21518" name="Text Box 14"/>
          <p:cNvSpPr txBox="1">
            <a:spLocks noChangeArrowheads="1"/>
          </p:cNvSpPr>
          <p:nvPr/>
        </p:nvSpPr>
        <p:spPr bwMode="auto">
          <a:xfrm>
            <a:off x="179388" y="4168775"/>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Cuanto estas dispuestos a pagar por un instrumento financiero que en siete años te promete pagar $5 millones</a:t>
            </a:r>
            <a:endParaRPr lang="es-ES">
              <a:latin typeface="Calibri" pitchFamily="34" charset="0"/>
            </a:endParaRPr>
          </a:p>
        </p:txBody>
      </p:sp>
      <p:grpSp>
        <p:nvGrpSpPr>
          <p:cNvPr id="2" name="Group 35"/>
          <p:cNvGrpSpPr>
            <a:grpSpLocks/>
          </p:cNvGrpSpPr>
          <p:nvPr/>
        </p:nvGrpSpPr>
        <p:grpSpPr bwMode="auto">
          <a:xfrm>
            <a:off x="323850" y="4935538"/>
            <a:ext cx="8047038" cy="941387"/>
            <a:chOff x="204" y="3027"/>
            <a:chExt cx="5069" cy="593"/>
          </a:xfrm>
        </p:grpSpPr>
        <p:sp>
          <p:nvSpPr>
            <p:cNvPr id="21519" name="Line 15"/>
            <p:cNvSpPr>
              <a:spLocks noChangeShapeType="1"/>
            </p:cNvSpPr>
            <p:nvPr/>
          </p:nvSpPr>
          <p:spPr bwMode="auto">
            <a:xfrm>
              <a:off x="385" y="3253"/>
              <a:ext cx="0" cy="181"/>
            </a:xfrm>
            <a:prstGeom prst="line">
              <a:avLst/>
            </a:prstGeom>
            <a:noFill/>
            <a:ln w="9525">
              <a:solidFill>
                <a:schemeClr val="tx1"/>
              </a:solidFill>
              <a:round/>
              <a:headEnd/>
              <a:tailEnd/>
            </a:ln>
            <a:effectLst/>
          </p:spPr>
          <p:txBody>
            <a:bodyPr/>
            <a:lstStyle/>
            <a:p>
              <a:endParaRPr lang="en-US"/>
            </a:p>
          </p:txBody>
        </p:sp>
        <p:sp>
          <p:nvSpPr>
            <p:cNvPr id="21520" name="Line 16"/>
            <p:cNvSpPr>
              <a:spLocks noChangeShapeType="1"/>
            </p:cNvSpPr>
            <p:nvPr/>
          </p:nvSpPr>
          <p:spPr bwMode="auto">
            <a:xfrm>
              <a:off x="385" y="3434"/>
              <a:ext cx="4718" cy="0"/>
            </a:xfrm>
            <a:prstGeom prst="line">
              <a:avLst/>
            </a:prstGeom>
            <a:noFill/>
            <a:ln w="9525">
              <a:solidFill>
                <a:schemeClr val="tx1"/>
              </a:solidFill>
              <a:round/>
              <a:headEnd/>
              <a:tailEnd/>
            </a:ln>
            <a:effectLst/>
          </p:spPr>
          <p:txBody>
            <a:bodyPr/>
            <a:lstStyle/>
            <a:p>
              <a:endParaRPr lang="en-US"/>
            </a:p>
          </p:txBody>
        </p:sp>
        <p:sp>
          <p:nvSpPr>
            <p:cNvPr id="21521" name="Line 17"/>
            <p:cNvSpPr>
              <a:spLocks noChangeShapeType="1"/>
            </p:cNvSpPr>
            <p:nvPr/>
          </p:nvSpPr>
          <p:spPr bwMode="auto">
            <a:xfrm>
              <a:off x="1059" y="3253"/>
              <a:ext cx="0" cy="181"/>
            </a:xfrm>
            <a:prstGeom prst="line">
              <a:avLst/>
            </a:prstGeom>
            <a:noFill/>
            <a:ln w="9525">
              <a:solidFill>
                <a:schemeClr val="tx1"/>
              </a:solidFill>
              <a:round/>
              <a:headEnd/>
              <a:tailEnd/>
            </a:ln>
            <a:effectLst/>
          </p:spPr>
          <p:txBody>
            <a:bodyPr/>
            <a:lstStyle/>
            <a:p>
              <a:endParaRPr lang="en-US"/>
            </a:p>
          </p:txBody>
        </p:sp>
        <p:sp>
          <p:nvSpPr>
            <p:cNvPr id="21522" name="Line 18"/>
            <p:cNvSpPr>
              <a:spLocks noChangeShapeType="1"/>
            </p:cNvSpPr>
            <p:nvPr/>
          </p:nvSpPr>
          <p:spPr bwMode="auto">
            <a:xfrm>
              <a:off x="1733" y="3253"/>
              <a:ext cx="0" cy="181"/>
            </a:xfrm>
            <a:prstGeom prst="line">
              <a:avLst/>
            </a:prstGeom>
            <a:noFill/>
            <a:ln w="9525">
              <a:solidFill>
                <a:schemeClr val="tx1"/>
              </a:solidFill>
              <a:round/>
              <a:headEnd/>
              <a:tailEnd/>
            </a:ln>
            <a:effectLst/>
          </p:spPr>
          <p:txBody>
            <a:bodyPr/>
            <a:lstStyle/>
            <a:p>
              <a:endParaRPr lang="en-US"/>
            </a:p>
          </p:txBody>
        </p:sp>
        <p:sp>
          <p:nvSpPr>
            <p:cNvPr id="21523" name="Line 19"/>
            <p:cNvSpPr>
              <a:spLocks noChangeShapeType="1"/>
            </p:cNvSpPr>
            <p:nvPr/>
          </p:nvSpPr>
          <p:spPr bwMode="auto">
            <a:xfrm>
              <a:off x="2407" y="3253"/>
              <a:ext cx="0" cy="181"/>
            </a:xfrm>
            <a:prstGeom prst="line">
              <a:avLst/>
            </a:prstGeom>
            <a:noFill/>
            <a:ln w="9525">
              <a:solidFill>
                <a:schemeClr val="tx1"/>
              </a:solidFill>
              <a:round/>
              <a:headEnd/>
              <a:tailEnd/>
            </a:ln>
            <a:effectLst/>
          </p:spPr>
          <p:txBody>
            <a:bodyPr/>
            <a:lstStyle/>
            <a:p>
              <a:endParaRPr lang="en-US"/>
            </a:p>
          </p:txBody>
        </p:sp>
        <p:sp>
          <p:nvSpPr>
            <p:cNvPr id="21524" name="Line 20"/>
            <p:cNvSpPr>
              <a:spLocks noChangeShapeType="1"/>
            </p:cNvSpPr>
            <p:nvPr/>
          </p:nvSpPr>
          <p:spPr bwMode="auto">
            <a:xfrm>
              <a:off x="3081" y="3253"/>
              <a:ext cx="0" cy="181"/>
            </a:xfrm>
            <a:prstGeom prst="line">
              <a:avLst/>
            </a:prstGeom>
            <a:noFill/>
            <a:ln w="9525">
              <a:solidFill>
                <a:schemeClr val="tx1"/>
              </a:solidFill>
              <a:round/>
              <a:headEnd/>
              <a:tailEnd/>
            </a:ln>
            <a:effectLst/>
          </p:spPr>
          <p:txBody>
            <a:bodyPr/>
            <a:lstStyle/>
            <a:p>
              <a:endParaRPr lang="en-US"/>
            </a:p>
          </p:txBody>
        </p:sp>
        <p:sp>
          <p:nvSpPr>
            <p:cNvPr id="21525" name="Line 21"/>
            <p:cNvSpPr>
              <a:spLocks noChangeShapeType="1"/>
            </p:cNvSpPr>
            <p:nvPr/>
          </p:nvSpPr>
          <p:spPr bwMode="auto">
            <a:xfrm>
              <a:off x="3755" y="3253"/>
              <a:ext cx="0" cy="181"/>
            </a:xfrm>
            <a:prstGeom prst="line">
              <a:avLst/>
            </a:prstGeom>
            <a:noFill/>
            <a:ln w="9525">
              <a:solidFill>
                <a:schemeClr val="tx1"/>
              </a:solidFill>
              <a:round/>
              <a:headEnd/>
              <a:tailEnd/>
            </a:ln>
            <a:effectLst/>
          </p:spPr>
          <p:txBody>
            <a:bodyPr/>
            <a:lstStyle/>
            <a:p>
              <a:endParaRPr lang="en-US"/>
            </a:p>
          </p:txBody>
        </p:sp>
        <p:sp>
          <p:nvSpPr>
            <p:cNvPr id="21526" name="Line 22"/>
            <p:cNvSpPr>
              <a:spLocks noChangeShapeType="1"/>
            </p:cNvSpPr>
            <p:nvPr/>
          </p:nvSpPr>
          <p:spPr bwMode="auto">
            <a:xfrm>
              <a:off x="5103" y="3253"/>
              <a:ext cx="0" cy="181"/>
            </a:xfrm>
            <a:prstGeom prst="line">
              <a:avLst/>
            </a:prstGeom>
            <a:noFill/>
            <a:ln w="9525">
              <a:solidFill>
                <a:schemeClr val="tx1"/>
              </a:solidFill>
              <a:round/>
              <a:headEnd/>
              <a:tailEnd/>
            </a:ln>
            <a:effectLst/>
          </p:spPr>
          <p:txBody>
            <a:bodyPr/>
            <a:lstStyle/>
            <a:p>
              <a:endParaRPr lang="en-US"/>
            </a:p>
          </p:txBody>
        </p:sp>
        <p:sp>
          <p:nvSpPr>
            <p:cNvPr id="21527" name="Line 23"/>
            <p:cNvSpPr>
              <a:spLocks noChangeShapeType="1"/>
            </p:cNvSpPr>
            <p:nvPr/>
          </p:nvSpPr>
          <p:spPr bwMode="auto">
            <a:xfrm>
              <a:off x="4429" y="3253"/>
              <a:ext cx="0" cy="181"/>
            </a:xfrm>
            <a:prstGeom prst="line">
              <a:avLst/>
            </a:prstGeom>
            <a:noFill/>
            <a:ln w="9525">
              <a:solidFill>
                <a:schemeClr val="tx1"/>
              </a:solidFill>
              <a:round/>
              <a:headEnd/>
              <a:tailEnd/>
            </a:ln>
            <a:effectLst/>
          </p:spPr>
          <p:txBody>
            <a:bodyPr/>
            <a:lstStyle/>
            <a:p>
              <a:endParaRPr lang="en-US"/>
            </a:p>
          </p:txBody>
        </p:sp>
        <p:sp>
          <p:nvSpPr>
            <p:cNvPr id="21528" name="Text Box 24"/>
            <p:cNvSpPr txBox="1">
              <a:spLocks noChangeArrowheads="1"/>
            </p:cNvSpPr>
            <p:nvPr/>
          </p:nvSpPr>
          <p:spPr bwMode="auto">
            <a:xfrm>
              <a:off x="295"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0</a:t>
              </a:r>
              <a:endParaRPr lang="es-ES">
                <a:latin typeface="Calibri" pitchFamily="34" charset="0"/>
              </a:endParaRPr>
            </a:p>
          </p:txBody>
        </p:sp>
        <p:sp>
          <p:nvSpPr>
            <p:cNvPr id="21529" name="Text Box 25"/>
            <p:cNvSpPr txBox="1">
              <a:spLocks noChangeArrowheads="1"/>
            </p:cNvSpPr>
            <p:nvPr/>
          </p:nvSpPr>
          <p:spPr bwMode="auto">
            <a:xfrm>
              <a:off x="952"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1</a:t>
              </a:r>
              <a:endParaRPr lang="es-ES">
                <a:latin typeface="Calibri" pitchFamily="34" charset="0"/>
              </a:endParaRPr>
            </a:p>
          </p:txBody>
        </p:sp>
        <p:sp>
          <p:nvSpPr>
            <p:cNvPr id="21530" name="Text Box 26"/>
            <p:cNvSpPr txBox="1">
              <a:spLocks noChangeArrowheads="1"/>
            </p:cNvSpPr>
            <p:nvPr/>
          </p:nvSpPr>
          <p:spPr bwMode="auto">
            <a:xfrm>
              <a:off x="2971"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4</a:t>
              </a:r>
              <a:endParaRPr lang="es-ES">
                <a:latin typeface="Calibri" pitchFamily="34" charset="0"/>
              </a:endParaRPr>
            </a:p>
          </p:txBody>
        </p:sp>
        <p:sp>
          <p:nvSpPr>
            <p:cNvPr id="21531" name="Text Box 27"/>
            <p:cNvSpPr txBox="1">
              <a:spLocks noChangeArrowheads="1"/>
            </p:cNvSpPr>
            <p:nvPr/>
          </p:nvSpPr>
          <p:spPr bwMode="auto">
            <a:xfrm>
              <a:off x="3651"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5</a:t>
              </a:r>
              <a:endParaRPr lang="es-ES">
                <a:latin typeface="Calibri" pitchFamily="34" charset="0"/>
              </a:endParaRPr>
            </a:p>
          </p:txBody>
        </p:sp>
        <p:sp>
          <p:nvSpPr>
            <p:cNvPr id="21532" name="Text Box 28"/>
            <p:cNvSpPr txBox="1">
              <a:spLocks noChangeArrowheads="1"/>
            </p:cNvSpPr>
            <p:nvPr/>
          </p:nvSpPr>
          <p:spPr bwMode="auto">
            <a:xfrm>
              <a:off x="4332"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6</a:t>
              </a:r>
              <a:endParaRPr lang="es-ES">
                <a:latin typeface="Calibri" pitchFamily="34" charset="0"/>
              </a:endParaRPr>
            </a:p>
          </p:txBody>
        </p:sp>
        <p:sp>
          <p:nvSpPr>
            <p:cNvPr id="21533" name="Text Box 29"/>
            <p:cNvSpPr txBox="1">
              <a:spLocks noChangeArrowheads="1"/>
            </p:cNvSpPr>
            <p:nvPr/>
          </p:nvSpPr>
          <p:spPr bwMode="auto">
            <a:xfrm>
              <a:off x="4989"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7</a:t>
              </a:r>
              <a:endParaRPr lang="es-ES">
                <a:latin typeface="Calibri" pitchFamily="34" charset="0"/>
              </a:endParaRPr>
            </a:p>
          </p:txBody>
        </p:sp>
        <p:sp>
          <p:nvSpPr>
            <p:cNvPr id="21534" name="Text Box 30"/>
            <p:cNvSpPr txBox="1">
              <a:spLocks noChangeArrowheads="1"/>
            </p:cNvSpPr>
            <p:nvPr/>
          </p:nvSpPr>
          <p:spPr bwMode="auto">
            <a:xfrm>
              <a:off x="2313"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3</a:t>
              </a:r>
              <a:endParaRPr lang="es-ES">
                <a:latin typeface="Calibri" pitchFamily="34" charset="0"/>
              </a:endParaRPr>
            </a:p>
          </p:txBody>
        </p:sp>
        <p:sp>
          <p:nvSpPr>
            <p:cNvPr id="21535" name="Text Box 31"/>
            <p:cNvSpPr txBox="1">
              <a:spLocks noChangeArrowheads="1"/>
            </p:cNvSpPr>
            <p:nvPr/>
          </p:nvSpPr>
          <p:spPr bwMode="auto">
            <a:xfrm>
              <a:off x="1633" y="3389"/>
              <a:ext cx="204" cy="231"/>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2</a:t>
              </a:r>
              <a:endParaRPr lang="es-ES">
                <a:latin typeface="Calibri" pitchFamily="34" charset="0"/>
              </a:endParaRPr>
            </a:p>
          </p:txBody>
        </p:sp>
        <p:sp>
          <p:nvSpPr>
            <p:cNvPr id="21536" name="Rectangle 32"/>
            <p:cNvSpPr>
              <a:spLocks noChangeArrowheads="1"/>
            </p:cNvSpPr>
            <p:nvPr/>
          </p:nvSpPr>
          <p:spPr bwMode="auto">
            <a:xfrm>
              <a:off x="4888" y="3027"/>
              <a:ext cx="385" cy="231"/>
            </a:xfrm>
            <a:prstGeom prst="rect">
              <a:avLst/>
            </a:prstGeom>
            <a:noFill/>
            <a:ln w="9525">
              <a:noFill/>
              <a:miter lim="800000"/>
              <a:headEnd/>
              <a:tailEnd/>
            </a:ln>
            <a:effectLst/>
          </p:spPr>
          <p:txBody>
            <a:bodyPr wrap="none">
              <a:spAutoFit/>
            </a:bodyPr>
            <a:lstStyle/>
            <a:p>
              <a:r>
                <a:rPr lang="es-AR">
                  <a:latin typeface="Calibri" pitchFamily="34" charset="0"/>
                </a:rPr>
                <a:t>$5M</a:t>
              </a:r>
              <a:endParaRPr lang="es-ES">
                <a:latin typeface="Calibri" pitchFamily="34" charset="0"/>
              </a:endParaRPr>
            </a:p>
          </p:txBody>
        </p:sp>
        <p:sp>
          <p:nvSpPr>
            <p:cNvPr id="21537" name="Rectangle 33"/>
            <p:cNvSpPr>
              <a:spLocks noChangeArrowheads="1"/>
            </p:cNvSpPr>
            <p:nvPr/>
          </p:nvSpPr>
          <p:spPr bwMode="auto">
            <a:xfrm>
              <a:off x="204" y="3031"/>
              <a:ext cx="356" cy="231"/>
            </a:xfrm>
            <a:prstGeom prst="rect">
              <a:avLst/>
            </a:prstGeom>
            <a:noFill/>
            <a:ln w="9525">
              <a:noFill/>
              <a:miter lim="800000"/>
              <a:headEnd/>
              <a:tailEnd/>
            </a:ln>
            <a:effectLst/>
          </p:spPr>
          <p:txBody>
            <a:bodyPr wrap="none">
              <a:spAutoFit/>
            </a:bodyPr>
            <a:lstStyle/>
            <a:p>
              <a:r>
                <a:rPr lang="es-AR" b="1">
                  <a:solidFill>
                    <a:schemeClr val="bg1"/>
                  </a:solidFill>
                  <a:effectLst>
                    <a:outerShdw blurRad="38100" dist="38100" dir="2700000" algn="tl">
                      <a:srgbClr val="C0C0C0"/>
                    </a:outerShdw>
                  </a:effectLst>
                  <a:latin typeface="Calibri" pitchFamily="34" charset="0"/>
                </a:rPr>
                <a:t>$ ??</a:t>
              </a:r>
              <a:endParaRPr lang="es-ES" b="1">
                <a:solidFill>
                  <a:schemeClr val="bg1"/>
                </a:solidFill>
                <a:effectLst>
                  <a:outerShdw blurRad="38100" dist="38100" dir="2700000" algn="tl">
                    <a:srgbClr val="C0C0C0"/>
                  </a:outerShdw>
                </a:effectLst>
                <a:latin typeface="Calibri" pitchFamily="34" charset="0"/>
              </a:endParaRPr>
            </a:p>
          </p:txBody>
        </p:sp>
      </p:grpSp>
      <p:sp>
        <p:nvSpPr>
          <p:cNvPr id="21538" name="Text Box 34"/>
          <p:cNvSpPr txBox="1">
            <a:spLocks noChangeArrowheads="1"/>
          </p:cNvSpPr>
          <p:nvPr/>
        </p:nvSpPr>
        <p:spPr bwMode="auto">
          <a:xfrm>
            <a:off x="395288" y="6092825"/>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Si asumimos que el porfolio manager desea ganar un 10% anual. Entonces pagaría hoy $2.565.791.</a:t>
            </a:r>
            <a:endParaRPr lang="es-ES">
              <a:latin typeface="Calibri" pitchFamily="34" charset="0"/>
            </a:endParaRPr>
          </a:p>
        </p:txBody>
      </p:sp>
      <p:sp>
        <p:nvSpPr>
          <p:cNvPr id="21540" name="3 CuadroTexto"/>
          <p:cNvSpPr txBox="1">
            <a:spLocks noChangeArrowheads="1"/>
          </p:cNvSpPr>
          <p:nvPr/>
        </p:nvSpPr>
        <p:spPr bwMode="auto">
          <a:xfrm>
            <a:off x="2411413" y="541338"/>
            <a:ext cx="4143375" cy="366712"/>
          </a:xfrm>
          <a:prstGeom prst="rect">
            <a:avLst/>
          </a:prstGeom>
          <a:noFill/>
          <a:ln w="9525">
            <a:noFill/>
            <a:miter lim="800000"/>
            <a:headEnd/>
            <a:tailEnd/>
          </a:ln>
        </p:spPr>
        <p:txBody>
          <a:bodyPr>
            <a:spAutoFit/>
          </a:bodyPr>
          <a:lstStyle/>
          <a:p>
            <a:pPr algn="ctr"/>
            <a:r>
              <a:rPr lang="es-CR" b="1">
                <a:latin typeface="Calibri" pitchFamily="34" charset="0"/>
              </a:rPr>
              <a:t>Valor Presente vs Valor Futuro</a:t>
            </a:r>
          </a:p>
        </p:txBody>
      </p:sp>
      <p:sp>
        <p:nvSpPr>
          <p:cNvPr id="21541" name="3 CuadroTexto"/>
          <p:cNvSpPr txBox="1">
            <a:spLocks noChangeArrowheads="1"/>
          </p:cNvSpPr>
          <p:nvPr/>
        </p:nvSpPr>
        <p:spPr bwMode="auto">
          <a:xfrm>
            <a:off x="5384813" y="1643050"/>
            <a:ext cx="1116013" cy="274637"/>
          </a:xfrm>
          <a:prstGeom prst="rect">
            <a:avLst/>
          </a:prstGeom>
          <a:noFill/>
          <a:ln w="9525">
            <a:noFill/>
            <a:miter lim="800000"/>
            <a:headEnd/>
            <a:tailEnd/>
          </a:ln>
        </p:spPr>
        <p:txBody>
          <a:bodyPr>
            <a:spAutoFit/>
          </a:bodyPr>
          <a:lstStyle/>
          <a:p>
            <a:pPr algn="ctr"/>
            <a:r>
              <a:rPr lang="es-CR" sz="1200" b="1" dirty="0">
                <a:effectLst>
                  <a:outerShdw blurRad="38100" dist="38100" dir="2700000" algn="tl">
                    <a:srgbClr val="C0C0C0"/>
                  </a:outerShdw>
                </a:effectLst>
                <a:latin typeface="Calibri" pitchFamily="34" charset="0"/>
              </a:rPr>
              <a:t>Valor Futuro</a:t>
            </a:r>
          </a:p>
        </p:txBody>
      </p:sp>
      <p:sp>
        <p:nvSpPr>
          <p:cNvPr id="21542" name="3 CuadroTexto"/>
          <p:cNvSpPr txBox="1">
            <a:spLocks noChangeArrowheads="1"/>
          </p:cNvSpPr>
          <p:nvPr/>
        </p:nvSpPr>
        <p:spPr bwMode="auto">
          <a:xfrm>
            <a:off x="7358082" y="2114544"/>
            <a:ext cx="1152525" cy="457200"/>
          </a:xfrm>
          <a:prstGeom prst="rect">
            <a:avLst/>
          </a:prstGeom>
          <a:noFill/>
          <a:ln w="9525">
            <a:noFill/>
            <a:miter lim="800000"/>
            <a:headEnd/>
            <a:tailEnd/>
          </a:ln>
        </p:spPr>
        <p:txBody>
          <a:bodyPr>
            <a:spAutoFit/>
          </a:bodyPr>
          <a:lstStyle/>
          <a:p>
            <a:pPr algn="ctr"/>
            <a:r>
              <a:rPr lang="es-CR" sz="1200" b="1" dirty="0">
                <a:effectLst>
                  <a:outerShdw blurRad="38100" dist="38100" dir="2700000" algn="tl">
                    <a:srgbClr val="C0C0C0"/>
                  </a:outerShdw>
                </a:effectLst>
                <a:latin typeface="Calibri" pitchFamily="34" charset="0"/>
              </a:rPr>
              <a:t>Tasa de rendimiento</a:t>
            </a:r>
          </a:p>
        </p:txBody>
      </p:sp>
      <p:sp>
        <p:nvSpPr>
          <p:cNvPr id="21543" name="Oval 39"/>
          <p:cNvSpPr>
            <a:spLocks noChangeArrowheads="1"/>
          </p:cNvSpPr>
          <p:nvPr/>
        </p:nvSpPr>
        <p:spPr bwMode="auto">
          <a:xfrm>
            <a:off x="684213" y="836613"/>
            <a:ext cx="2159000" cy="504825"/>
          </a:xfrm>
          <a:prstGeom prst="ellipse">
            <a:avLst/>
          </a:prstGeom>
          <a:solidFill>
            <a:srgbClr val="99CC00">
              <a:alpha val="39000"/>
            </a:srgbClr>
          </a:solidFill>
          <a:ln w="15875">
            <a:solidFill>
              <a:srgbClr val="808000"/>
            </a:solidFill>
            <a:prstDash val="sysDot"/>
            <a:round/>
            <a:headEnd/>
            <a:tailEnd/>
          </a:ln>
          <a:effectLst/>
        </p:spPr>
        <p:txBody>
          <a:bodyPr wrap="none" anchor="ctr"/>
          <a:lstStyle/>
          <a:p>
            <a:endParaRPr lang="en-US"/>
          </a:p>
        </p:txBody>
      </p:sp>
      <p:sp>
        <p:nvSpPr>
          <p:cNvPr id="21544" name="Oval 40"/>
          <p:cNvSpPr>
            <a:spLocks noChangeArrowheads="1"/>
          </p:cNvSpPr>
          <p:nvPr/>
        </p:nvSpPr>
        <p:spPr bwMode="auto">
          <a:xfrm>
            <a:off x="6013450" y="836613"/>
            <a:ext cx="2159000" cy="504825"/>
          </a:xfrm>
          <a:prstGeom prst="ellipse">
            <a:avLst/>
          </a:prstGeom>
          <a:solidFill>
            <a:srgbClr val="FF0000">
              <a:alpha val="24001"/>
            </a:srgbClr>
          </a:solidFill>
          <a:ln w="15875">
            <a:solidFill>
              <a:srgbClr val="FF0000"/>
            </a:solidFill>
            <a:prstDash val="sysDot"/>
            <a:round/>
            <a:headEnd/>
            <a:tailEnd/>
          </a:ln>
          <a:effectLst/>
        </p:spPr>
        <p:txBody>
          <a:bodyPr wrap="none" anchor="ctr"/>
          <a:lstStyle/>
          <a:p>
            <a:endParaRPr lang="en-US"/>
          </a:p>
        </p:txBody>
      </p:sp>
      <p:sp>
        <p:nvSpPr>
          <p:cNvPr id="194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62" y="1857364"/>
            <a:ext cx="1571636" cy="532990"/>
          </a:xfrm>
          <a:prstGeom prst="rect">
            <a:avLst/>
          </a:prstGeom>
          <a:noFill/>
        </p:spPr>
      </p:pic>
      <p:sp>
        <p:nvSpPr>
          <p:cNvPr id="19459" name="Rectangle 3"/>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
        <p:nvSpPr>
          <p:cNvPr id="1946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1946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215074" y="1976425"/>
            <a:ext cx="1500198" cy="285752"/>
          </a:xfrm>
          <a:prstGeom prst="rect">
            <a:avLst/>
          </a:prstGeom>
          <a:noFill/>
        </p:spPr>
      </p:pic>
      <p:sp>
        <p:nvSpPr>
          <p:cNvPr id="19462" name="Rectangle 6"/>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12" name="Oval 84"/>
          <p:cNvSpPr>
            <a:spLocks noChangeArrowheads="1"/>
          </p:cNvSpPr>
          <p:nvPr/>
        </p:nvSpPr>
        <p:spPr bwMode="auto">
          <a:xfrm>
            <a:off x="395288" y="2133600"/>
            <a:ext cx="504825" cy="358775"/>
          </a:xfrm>
          <a:prstGeom prst="ellipse">
            <a:avLst/>
          </a:prstGeom>
          <a:solidFill>
            <a:srgbClr val="99CC00"/>
          </a:solidFill>
          <a:ln w="9525">
            <a:noFill/>
            <a:round/>
            <a:headEnd/>
            <a:tailEnd/>
          </a:ln>
          <a:effectLst/>
        </p:spPr>
        <p:txBody>
          <a:bodyPr wrap="none" anchor="ctr"/>
          <a:lstStyle/>
          <a:p>
            <a:endParaRPr lang="en-US"/>
          </a:p>
        </p:txBody>
      </p:sp>
      <p:sp>
        <p:nvSpPr>
          <p:cNvPr id="22532" name="3 CuadroTexto"/>
          <p:cNvSpPr txBox="1">
            <a:spLocks noChangeArrowheads="1"/>
          </p:cNvSpPr>
          <p:nvPr/>
        </p:nvSpPr>
        <p:spPr bwMode="auto">
          <a:xfrm>
            <a:off x="142875" y="71438"/>
            <a:ext cx="4143375" cy="366712"/>
          </a:xfrm>
          <a:prstGeom prst="rect">
            <a:avLst/>
          </a:prstGeom>
          <a:noFill/>
          <a:ln w="9525">
            <a:noFill/>
            <a:miter lim="800000"/>
            <a:headEnd/>
            <a:tailEnd/>
          </a:ln>
        </p:spPr>
        <p:txBody>
          <a:bodyPr>
            <a:spAutoFit/>
          </a:bodyPr>
          <a:lstStyle/>
          <a:p>
            <a:r>
              <a:rPr lang="es-CR" b="1">
                <a:latin typeface="Calibri" pitchFamily="34" charset="0"/>
              </a:rPr>
              <a:t>Cual es el precio de un bono??</a:t>
            </a:r>
          </a:p>
        </p:txBody>
      </p:sp>
      <p:sp>
        <p:nvSpPr>
          <p:cNvPr id="22533" name="3 CuadroTexto"/>
          <p:cNvSpPr txBox="1">
            <a:spLocks noChangeArrowheads="1"/>
          </p:cNvSpPr>
          <p:nvPr/>
        </p:nvSpPr>
        <p:spPr bwMode="auto">
          <a:xfrm>
            <a:off x="144463" y="614363"/>
            <a:ext cx="6732587" cy="366712"/>
          </a:xfrm>
          <a:prstGeom prst="rect">
            <a:avLst/>
          </a:prstGeom>
          <a:noFill/>
          <a:ln w="9525">
            <a:noFill/>
            <a:miter lim="800000"/>
            <a:headEnd/>
            <a:tailEnd/>
          </a:ln>
        </p:spPr>
        <p:txBody>
          <a:bodyPr>
            <a:spAutoFit/>
          </a:bodyPr>
          <a:lstStyle/>
          <a:p>
            <a:r>
              <a:rPr lang="es-CR" b="1">
                <a:latin typeface="Calibri" pitchFamily="34" charset="0"/>
              </a:rPr>
              <a:t>Cual es el valor presente de una serie de valores futuros ???</a:t>
            </a:r>
          </a:p>
        </p:txBody>
      </p:sp>
      <p:sp>
        <p:nvSpPr>
          <p:cNvPr id="22540" name="Line 12"/>
          <p:cNvSpPr>
            <a:spLocks noChangeShapeType="1"/>
          </p:cNvSpPr>
          <p:nvPr/>
        </p:nvSpPr>
        <p:spPr bwMode="auto">
          <a:xfrm>
            <a:off x="611188" y="2486025"/>
            <a:ext cx="0" cy="287338"/>
          </a:xfrm>
          <a:prstGeom prst="line">
            <a:avLst/>
          </a:prstGeom>
          <a:noFill/>
          <a:ln w="9525">
            <a:solidFill>
              <a:schemeClr val="tx1"/>
            </a:solidFill>
            <a:round/>
            <a:headEnd/>
            <a:tailEnd/>
          </a:ln>
          <a:effectLst/>
        </p:spPr>
        <p:txBody>
          <a:bodyPr/>
          <a:lstStyle/>
          <a:p>
            <a:endParaRPr lang="en-US"/>
          </a:p>
        </p:txBody>
      </p:sp>
      <p:sp>
        <p:nvSpPr>
          <p:cNvPr id="22541" name="Line 13"/>
          <p:cNvSpPr>
            <a:spLocks noChangeShapeType="1"/>
          </p:cNvSpPr>
          <p:nvPr/>
        </p:nvSpPr>
        <p:spPr bwMode="auto">
          <a:xfrm>
            <a:off x="611188" y="2773363"/>
            <a:ext cx="7489825" cy="0"/>
          </a:xfrm>
          <a:prstGeom prst="line">
            <a:avLst/>
          </a:prstGeom>
          <a:noFill/>
          <a:ln w="9525">
            <a:solidFill>
              <a:schemeClr val="tx1"/>
            </a:solidFill>
            <a:round/>
            <a:headEnd/>
            <a:tailEnd/>
          </a:ln>
          <a:effectLst/>
        </p:spPr>
        <p:txBody>
          <a:bodyPr/>
          <a:lstStyle/>
          <a:p>
            <a:endParaRPr lang="en-US"/>
          </a:p>
        </p:txBody>
      </p:sp>
      <p:sp>
        <p:nvSpPr>
          <p:cNvPr id="22542" name="Line 14"/>
          <p:cNvSpPr>
            <a:spLocks noChangeShapeType="1"/>
          </p:cNvSpPr>
          <p:nvPr/>
        </p:nvSpPr>
        <p:spPr bwMode="auto">
          <a:xfrm>
            <a:off x="1681163" y="2486025"/>
            <a:ext cx="0" cy="287338"/>
          </a:xfrm>
          <a:prstGeom prst="line">
            <a:avLst/>
          </a:prstGeom>
          <a:noFill/>
          <a:ln w="9525">
            <a:solidFill>
              <a:schemeClr val="tx1"/>
            </a:solidFill>
            <a:round/>
            <a:headEnd/>
            <a:tailEnd/>
          </a:ln>
          <a:effectLst/>
        </p:spPr>
        <p:txBody>
          <a:bodyPr/>
          <a:lstStyle/>
          <a:p>
            <a:endParaRPr lang="en-US"/>
          </a:p>
        </p:txBody>
      </p:sp>
      <p:sp>
        <p:nvSpPr>
          <p:cNvPr id="22543" name="Line 15"/>
          <p:cNvSpPr>
            <a:spLocks noChangeShapeType="1"/>
          </p:cNvSpPr>
          <p:nvPr/>
        </p:nvSpPr>
        <p:spPr bwMode="auto">
          <a:xfrm>
            <a:off x="2751138" y="2486025"/>
            <a:ext cx="0" cy="287338"/>
          </a:xfrm>
          <a:prstGeom prst="line">
            <a:avLst/>
          </a:prstGeom>
          <a:noFill/>
          <a:ln w="9525">
            <a:solidFill>
              <a:schemeClr val="tx1"/>
            </a:solidFill>
            <a:round/>
            <a:headEnd/>
            <a:tailEnd/>
          </a:ln>
          <a:effectLst/>
        </p:spPr>
        <p:txBody>
          <a:bodyPr/>
          <a:lstStyle/>
          <a:p>
            <a:endParaRPr lang="en-US"/>
          </a:p>
        </p:txBody>
      </p:sp>
      <p:sp>
        <p:nvSpPr>
          <p:cNvPr id="22544" name="Line 16"/>
          <p:cNvSpPr>
            <a:spLocks noChangeShapeType="1"/>
          </p:cNvSpPr>
          <p:nvPr/>
        </p:nvSpPr>
        <p:spPr bwMode="auto">
          <a:xfrm>
            <a:off x="3821113" y="2486025"/>
            <a:ext cx="0" cy="287338"/>
          </a:xfrm>
          <a:prstGeom prst="line">
            <a:avLst/>
          </a:prstGeom>
          <a:noFill/>
          <a:ln w="9525">
            <a:solidFill>
              <a:schemeClr val="tx1"/>
            </a:solidFill>
            <a:round/>
            <a:headEnd/>
            <a:tailEnd/>
          </a:ln>
          <a:effectLst/>
        </p:spPr>
        <p:txBody>
          <a:bodyPr/>
          <a:lstStyle/>
          <a:p>
            <a:endParaRPr lang="en-US"/>
          </a:p>
        </p:txBody>
      </p:sp>
      <p:sp>
        <p:nvSpPr>
          <p:cNvPr id="22545" name="Line 17"/>
          <p:cNvSpPr>
            <a:spLocks noChangeShapeType="1"/>
          </p:cNvSpPr>
          <p:nvPr/>
        </p:nvSpPr>
        <p:spPr bwMode="auto">
          <a:xfrm>
            <a:off x="4891088" y="2486025"/>
            <a:ext cx="0" cy="287338"/>
          </a:xfrm>
          <a:prstGeom prst="line">
            <a:avLst/>
          </a:prstGeom>
          <a:noFill/>
          <a:ln w="9525">
            <a:solidFill>
              <a:schemeClr val="tx1"/>
            </a:solidFill>
            <a:round/>
            <a:headEnd/>
            <a:tailEnd/>
          </a:ln>
          <a:effectLst/>
        </p:spPr>
        <p:txBody>
          <a:bodyPr/>
          <a:lstStyle/>
          <a:p>
            <a:endParaRPr lang="en-US"/>
          </a:p>
        </p:txBody>
      </p:sp>
      <p:sp>
        <p:nvSpPr>
          <p:cNvPr id="22546" name="Line 18"/>
          <p:cNvSpPr>
            <a:spLocks noChangeShapeType="1"/>
          </p:cNvSpPr>
          <p:nvPr/>
        </p:nvSpPr>
        <p:spPr bwMode="auto">
          <a:xfrm>
            <a:off x="5961063" y="2486025"/>
            <a:ext cx="0" cy="287338"/>
          </a:xfrm>
          <a:prstGeom prst="line">
            <a:avLst/>
          </a:prstGeom>
          <a:noFill/>
          <a:ln w="9525">
            <a:solidFill>
              <a:schemeClr val="tx1"/>
            </a:solidFill>
            <a:round/>
            <a:headEnd/>
            <a:tailEnd/>
          </a:ln>
          <a:effectLst/>
        </p:spPr>
        <p:txBody>
          <a:bodyPr/>
          <a:lstStyle/>
          <a:p>
            <a:endParaRPr lang="en-US"/>
          </a:p>
        </p:txBody>
      </p:sp>
      <p:sp>
        <p:nvSpPr>
          <p:cNvPr id="22547" name="Line 19"/>
          <p:cNvSpPr>
            <a:spLocks noChangeShapeType="1"/>
          </p:cNvSpPr>
          <p:nvPr/>
        </p:nvSpPr>
        <p:spPr bwMode="auto">
          <a:xfrm>
            <a:off x="8101013" y="2486025"/>
            <a:ext cx="0" cy="287338"/>
          </a:xfrm>
          <a:prstGeom prst="line">
            <a:avLst/>
          </a:prstGeom>
          <a:noFill/>
          <a:ln w="9525">
            <a:solidFill>
              <a:schemeClr val="tx1"/>
            </a:solidFill>
            <a:round/>
            <a:headEnd/>
            <a:tailEnd/>
          </a:ln>
          <a:effectLst/>
        </p:spPr>
        <p:txBody>
          <a:bodyPr/>
          <a:lstStyle/>
          <a:p>
            <a:endParaRPr lang="en-US"/>
          </a:p>
        </p:txBody>
      </p:sp>
      <p:sp>
        <p:nvSpPr>
          <p:cNvPr id="22548" name="Line 20"/>
          <p:cNvSpPr>
            <a:spLocks noChangeShapeType="1"/>
          </p:cNvSpPr>
          <p:nvPr/>
        </p:nvSpPr>
        <p:spPr bwMode="auto">
          <a:xfrm>
            <a:off x="7031038" y="2486025"/>
            <a:ext cx="0" cy="287338"/>
          </a:xfrm>
          <a:prstGeom prst="line">
            <a:avLst/>
          </a:prstGeom>
          <a:noFill/>
          <a:ln w="9525">
            <a:solidFill>
              <a:schemeClr val="tx1"/>
            </a:solidFill>
            <a:round/>
            <a:headEnd/>
            <a:tailEnd/>
          </a:ln>
          <a:effectLst/>
        </p:spPr>
        <p:txBody>
          <a:bodyPr/>
          <a:lstStyle/>
          <a:p>
            <a:endParaRPr lang="en-US"/>
          </a:p>
        </p:txBody>
      </p:sp>
      <p:sp>
        <p:nvSpPr>
          <p:cNvPr id="22549" name="Text Box 21"/>
          <p:cNvSpPr txBox="1">
            <a:spLocks noChangeArrowheads="1"/>
          </p:cNvSpPr>
          <p:nvPr/>
        </p:nvSpPr>
        <p:spPr bwMode="auto">
          <a:xfrm>
            <a:off x="468313"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0</a:t>
            </a:r>
            <a:endParaRPr lang="es-ES">
              <a:latin typeface="Calibri" pitchFamily="34" charset="0"/>
            </a:endParaRPr>
          </a:p>
        </p:txBody>
      </p:sp>
      <p:sp>
        <p:nvSpPr>
          <p:cNvPr id="22550" name="Text Box 22"/>
          <p:cNvSpPr txBox="1">
            <a:spLocks noChangeArrowheads="1"/>
          </p:cNvSpPr>
          <p:nvPr/>
        </p:nvSpPr>
        <p:spPr bwMode="auto">
          <a:xfrm>
            <a:off x="1511300"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1</a:t>
            </a:r>
            <a:endParaRPr lang="es-ES">
              <a:latin typeface="Calibri" pitchFamily="34" charset="0"/>
            </a:endParaRPr>
          </a:p>
        </p:txBody>
      </p:sp>
      <p:sp>
        <p:nvSpPr>
          <p:cNvPr id="22551" name="Text Box 23"/>
          <p:cNvSpPr txBox="1">
            <a:spLocks noChangeArrowheads="1"/>
          </p:cNvSpPr>
          <p:nvPr/>
        </p:nvSpPr>
        <p:spPr bwMode="auto">
          <a:xfrm>
            <a:off x="4716463"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4</a:t>
            </a:r>
            <a:endParaRPr lang="es-ES">
              <a:latin typeface="Calibri" pitchFamily="34" charset="0"/>
            </a:endParaRPr>
          </a:p>
        </p:txBody>
      </p:sp>
      <p:sp>
        <p:nvSpPr>
          <p:cNvPr id="22552" name="Text Box 24"/>
          <p:cNvSpPr txBox="1">
            <a:spLocks noChangeArrowheads="1"/>
          </p:cNvSpPr>
          <p:nvPr/>
        </p:nvSpPr>
        <p:spPr bwMode="auto">
          <a:xfrm>
            <a:off x="5795963"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5</a:t>
            </a:r>
            <a:endParaRPr lang="es-ES">
              <a:latin typeface="Calibri" pitchFamily="34" charset="0"/>
            </a:endParaRPr>
          </a:p>
        </p:txBody>
      </p:sp>
      <p:sp>
        <p:nvSpPr>
          <p:cNvPr id="22553" name="Text Box 25"/>
          <p:cNvSpPr txBox="1">
            <a:spLocks noChangeArrowheads="1"/>
          </p:cNvSpPr>
          <p:nvPr/>
        </p:nvSpPr>
        <p:spPr bwMode="auto">
          <a:xfrm>
            <a:off x="6877050"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6</a:t>
            </a:r>
            <a:endParaRPr lang="es-ES">
              <a:latin typeface="Calibri" pitchFamily="34" charset="0"/>
            </a:endParaRPr>
          </a:p>
        </p:txBody>
      </p:sp>
      <p:sp>
        <p:nvSpPr>
          <p:cNvPr id="22554" name="Text Box 26"/>
          <p:cNvSpPr txBox="1">
            <a:spLocks noChangeArrowheads="1"/>
          </p:cNvSpPr>
          <p:nvPr/>
        </p:nvSpPr>
        <p:spPr bwMode="auto">
          <a:xfrm>
            <a:off x="7920038"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7</a:t>
            </a:r>
            <a:endParaRPr lang="es-ES">
              <a:latin typeface="Calibri" pitchFamily="34" charset="0"/>
            </a:endParaRPr>
          </a:p>
        </p:txBody>
      </p:sp>
      <p:sp>
        <p:nvSpPr>
          <p:cNvPr id="22555" name="Text Box 27"/>
          <p:cNvSpPr txBox="1">
            <a:spLocks noChangeArrowheads="1"/>
          </p:cNvSpPr>
          <p:nvPr/>
        </p:nvSpPr>
        <p:spPr bwMode="auto">
          <a:xfrm>
            <a:off x="3671888"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3</a:t>
            </a:r>
            <a:endParaRPr lang="es-ES">
              <a:latin typeface="Calibri" pitchFamily="34" charset="0"/>
            </a:endParaRPr>
          </a:p>
        </p:txBody>
      </p:sp>
      <p:sp>
        <p:nvSpPr>
          <p:cNvPr id="22556" name="Text Box 28"/>
          <p:cNvSpPr txBox="1">
            <a:spLocks noChangeArrowheads="1"/>
          </p:cNvSpPr>
          <p:nvPr/>
        </p:nvSpPr>
        <p:spPr bwMode="auto">
          <a:xfrm>
            <a:off x="2592388" y="2701925"/>
            <a:ext cx="323850" cy="366713"/>
          </a:xfrm>
          <a:prstGeom prst="rect">
            <a:avLst/>
          </a:prstGeom>
          <a:noFill/>
          <a:ln w="9525">
            <a:noFill/>
            <a:miter lim="800000"/>
            <a:headEnd/>
            <a:tailEnd/>
          </a:ln>
          <a:effectLst/>
        </p:spPr>
        <p:txBody>
          <a:bodyPr>
            <a:spAutoFit/>
          </a:bodyPr>
          <a:lstStyle/>
          <a:p>
            <a:pPr>
              <a:spcBef>
                <a:spcPct val="50000"/>
              </a:spcBef>
            </a:pPr>
            <a:r>
              <a:rPr lang="es-AR">
                <a:latin typeface="Calibri" pitchFamily="34" charset="0"/>
              </a:rPr>
              <a:t>2</a:t>
            </a:r>
            <a:endParaRPr lang="es-ES">
              <a:latin typeface="Calibri" pitchFamily="34" charset="0"/>
            </a:endParaRPr>
          </a:p>
        </p:txBody>
      </p:sp>
      <p:sp>
        <p:nvSpPr>
          <p:cNvPr id="22557" name="Rectangle 29"/>
          <p:cNvSpPr>
            <a:spLocks noChangeArrowheads="1"/>
          </p:cNvSpPr>
          <p:nvPr/>
        </p:nvSpPr>
        <p:spPr bwMode="auto">
          <a:xfrm>
            <a:off x="7667625" y="2127250"/>
            <a:ext cx="784225" cy="366713"/>
          </a:xfrm>
          <a:prstGeom prst="rect">
            <a:avLst/>
          </a:prstGeom>
          <a:noFill/>
          <a:ln w="9525">
            <a:noFill/>
            <a:miter lim="800000"/>
            <a:headEnd/>
            <a:tailEnd/>
          </a:ln>
          <a:effectLst/>
        </p:spPr>
        <p:txBody>
          <a:bodyPr wrap="none">
            <a:spAutoFit/>
          </a:bodyPr>
          <a:lstStyle/>
          <a:p>
            <a:r>
              <a:rPr lang="es-AR">
                <a:latin typeface="Calibri" pitchFamily="34" charset="0"/>
              </a:rPr>
              <a:t>$1.1M</a:t>
            </a:r>
            <a:endParaRPr lang="es-ES">
              <a:latin typeface="Calibri" pitchFamily="34" charset="0"/>
            </a:endParaRPr>
          </a:p>
        </p:txBody>
      </p:sp>
      <p:sp>
        <p:nvSpPr>
          <p:cNvPr id="22558" name="Rectangle 30"/>
          <p:cNvSpPr>
            <a:spLocks noChangeArrowheads="1"/>
          </p:cNvSpPr>
          <p:nvPr/>
        </p:nvSpPr>
        <p:spPr bwMode="auto">
          <a:xfrm>
            <a:off x="323850" y="2133600"/>
            <a:ext cx="565150" cy="366713"/>
          </a:xfrm>
          <a:prstGeom prst="rect">
            <a:avLst/>
          </a:prstGeom>
          <a:noFill/>
          <a:ln w="9525">
            <a:noFill/>
            <a:miter lim="800000"/>
            <a:headEnd/>
            <a:tailEnd/>
          </a:ln>
          <a:effectLst/>
        </p:spPr>
        <p:txBody>
          <a:bodyPr wrap="none">
            <a:spAutoFit/>
          </a:bodyPr>
          <a:lstStyle/>
          <a:p>
            <a:r>
              <a:rPr lang="es-AR" b="1">
                <a:solidFill>
                  <a:schemeClr val="bg1"/>
                </a:solidFill>
                <a:effectLst>
                  <a:outerShdw blurRad="38100" dist="38100" dir="2700000" algn="tl">
                    <a:srgbClr val="C0C0C0"/>
                  </a:outerShdw>
                </a:effectLst>
                <a:latin typeface="Calibri" pitchFamily="34" charset="0"/>
              </a:rPr>
              <a:t>$ ??</a:t>
            </a:r>
            <a:endParaRPr lang="es-ES" b="1">
              <a:solidFill>
                <a:schemeClr val="bg1"/>
              </a:solidFill>
              <a:effectLst>
                <a:outerShdw blurRad="38100" dist="38100" dir="2700000" algn="tl">
                  <a:srgbClr val="C0C0C0"/>
                </a:outerShdw>
              </a:effectLst>
              <a:latin typeface="Calibri" pitchFamily="34" charset="0"/>
            </a:endParaRPr>
          </a:p>
        </p:txBody>
      </p:sp>
      <p:sp>
        <p:nvSpPr>
          <p:cNvPr id="22559" name="Rectangle 31"/>
          <p:cNvSpPr>
            <a:spLocks noChangeArrowheads="1"/>
          </p:cNvSpPr>
          <p:nvPr/>
        </p:nvSpPr>
        <p:spPr bwMode="auto">
          <a:xfrm>
            <a:off x="6588125" y="2127250"/>
            <a:ext cx="784225" cy="366713"/>
          </a:xfrm>
          <a:prstGeom prst="rect">
            <a:avLst/>
          </a:prstGeom>
          <a:noFill/>
          <a:ln w="9525">
            <a:noFill/>
            <a:miter lim="800000"/>
            <a:headEnd/>
            <a:tailEnd/>
          </a:ln>
          <a:effectLst/>
        </p:spPr>
        <p:txBody>
          <a:bodyPr wrap="none">
            <a:spAutoFit/>
          </a:bodyPr>
          <a:lstStyle/>
          <a:p>
            <a:r>
              <a:rPr lang="es-AR">
                <a:latin typeface="Calibri" pitchFamily="34" charset="0"/>
              </a:rPr>
              <a:t>$0.1M</a:t>
            </a:r>
            <a:endParaRPr lang="es-ES">
              <a:latin typeface="Calibri" pitchFamily="34" charset="0"/>
            </a:endParaRPr>
          </a:p>
        </p:txBody>
      </p:sp>
      <p:sp>
        <p:nvSpPr>
          <p:cNvPr id="22560" name="Rectangle 32"/>
          <p:cNvSpPr>
            <a:spLocks noChangeArrowheads="1"/>
          </p:cNvSpPr>
          <p:nvPr/>
        </p:nvSpPr>
        <p:spPr bwMode="auto">
          <a:xfrm>
            <a:off x="5553075" y="2127250"/>
            <a:ext cx="784225" cy="366713"/>
          </a:xfrm>
          <a:prstGeom prst="rect">
            <a:avLst/>
          </a:prstGeom>
          <a:noFill/>
          <a:ln w="9525">
            <a:noFill/>
            <a:miter lim="800000"/>
            <a:headEnd/>
            <a:tailEnd/>
          </a:ln>
          <a:effectLst/>
        </p:spPr>
        <p:txBody>
          <a:bodyPr wrap="none">
            <a:spAutoFit/>
          </a:bodyPr>
          <a:lstStyle/>
          <a:p>
            <a:r>
              <a:rPr lang="es-AR">
                <a:latin typeface="Calibri" pitchFamily="34" charset="0"/>
              </a:rPr>
              <a:t>$0.1M</a:t>
            </a:r>
            <a:endParaRPr lang="es-ES">
              <a:latin typeface="Calibri" pitchFamily="34" charset="0"/>
            </a:endParaRPr>
          </a:p>
        </p:txBody>
      </p:sp>
      <p:sp>
        <p:nvSpPr>
          <p:cNvPr id="22561" name="Rectangle 33"/>
          <p:cNvSpPr>
            <a:spLocks noChangeArrowheads="1"/>
          </p:cNvSpPr>
          <p:nvPr/>
        </p:nvSpPr>
        <p:spPr bwMode="auto">
          <a:xfrm>
            <a:off x="4473575" y="2127250"/>
            <a:ext cx="784225" cy="366713"/>
          </a:xfrm>
          <a:prstGeom prst="rect">
            <a:avLst/>
          </a:prstGeom>
          <a:noFill/>
          <a:ln w="9525">
            <a:noFill/>
            <a:miter lim="800000"/>
            <a:headEnd/>
            <a:tailEnd/>
          </a:ln>
          <a:effectLst/>
        </p:spPr>
        <p:txBody>
          <a:bodyPr wrap="none">
            <a:spAutoFit/>
          </a:bodyPr>
          <a:lstStyle/>
          <a:p>
            <a:r>
              <a:rPr lang="es-AR">
                <a:latin typeface="Calibri" pitchFamily="34" charset="0"/>
              </a:rPr>
              <a:t>$0.1M</a:t>
            </a:r>
            <a:endParaRPr lang="es-ES">
              <a:latin typeface="Calibri" pitchFamily="34" charset="0"/>
            </a:endParaRPr>
          </a:p>
        </p:txBody>
      </p:sp>
      <p:sp>
        <p:nvSpPr>
          <p:cNvPr id="22562" name="Rectangle 34"/>
          <p:cNvSpPr>
            <a:spLocks noChangeArrowheads="1"/>
          </p:cNvSpPr>
          <p:nvPr/>
        </p:nvSpPr>
        <p:spPr bwMode="auto">
          <a:xfrm>
            <a:off x="3392488" y="2119313"/>
            <a:ext cx="784225" cy="366712"/>
          </a:xfrm>
          <a:prstGeom prst="rect">
            <a:avLst/>
          </a:prstGeom>
          <a:noFill/>
          <a:ln w="9525">
            <a:noFill/>
            <a:miter lim="800000"/>
            <a:headEnd/>
            <a:tailEnd/>
          </a:ln>
          <a:effectLst/>
        </p:spPr>
        <p:txBody>
          <a:bodyPr wrap="none">
            <a:spAutoFit/>
          </a:bodyPr>
          <a:lstStyle/>
          <a:p>
            <a:r>
              <a:rPr lang="es-AR">
                <a:latin typeface="Calibri" pitchFamily="34" charset="0"/>
              </a:rPr>
              <a:t>$0.1M</a:t>
            </a:r>
            <a:endParaRPr lang="es-ES">
              <a:latin typeface="Calibri" pitchFamily="34" charset="0"/>
            </a:endParaRPr>
          </a:p>
        </p:txBody>
      </p:sp>
      <p:sp>
        <p:nvSpPr>
          <p:cNvPr id="22563" name="Rectangle 35"/>
          <p:cNvSpPr>
            <a:spLocks noChangeArrowheads="1"/>
          </p:cNvSpPr>
          <p:nvPr/>
        </p:nvSpPr>
        <p:spPr bwMode="auto">
          <a:xfrm>
            <a:off x="2339975" y="2127250"/>
            <a:ext cx="784225" cy="366713"/>
          </a:xfrm>
          <a:prstGeom prst="rect">
            <a:avLst/>
          </a:prstGeom>
          <a:noFill/>
          <a:ln w="9525">
            <a:noFill/>
            <a:miter lim="800000"/>
            <a:headEnd/>
            <a:tailEnd/>
          </a:ln>
          <a:effectLst/>
        </p:spPr>
        <p:txBody>
          <a:bodyPr wrap="none">
            <a:spAutoFit/>
          </a:bodyPr>
          <a:lstStyle/>
          <a:p>
            <a:r>
              <a:rPr lang="es-AR">
                <a:latin typeface="Calibri" pitchFamily="34" charset="0"/>
              </a:rPr>
              <a:t>$0.1M</a:t>
            </a:r>
            <a:endParaRPr lang="es-ES">
              <a:latin typeface="Calibri" pitchFamily="34" charset="0"/>
            </a:endParaRPr>
          </a:p>
        </p:txBody>
      </p:sp>
      <p:sp>
        <p:nvSpPr>
          <p:cNvPr id="22564" name="Rectangle 36"/>
          <p:cNvSpPr>
            <a:spLocks noChangeArrowheads="1"/>
          </p:cNvSpPr>
          <p:nvPr/>
        </p:nvSpPr>
        <p:spPr bwMode="auto">
          <a:xfrm>
            <a:off x="1258888" y="2127250"/>
            <a:ext cx="784225" cy="366713"/>
          </a:xfrm>
          <a:prstGeom prst="rect">
            <a:avLst/>
          </a:prstGeom>
          <a:noFill/>
          <a:ln w="9525">
            <a:noFill/>
            <a:miter lim="800000"/>
            <a:headEnd/>
            <a:tailEnd/>
          </a:ln>
          <a:effectLst/>
        </p:spPr>
        <p:txBody>
          <a:bodyPr wrap="none">
            <a:spAutoFit/>
          </a:bodyPr>
          <a:lstStyle/>
          <a:p>
            <a:r>
              <a:rPr lang="es-AR">
                <a:latin typeface="Calibri" pitchFamily="34" charset="0"/>
              </a:rPr>
              <a:t>$0.1M</a:t>
            </a:r>
            <a:endParaRPr lang="es-ES">
              <a:latin typeface="Calibri" pitchFamily="34" charset="0"/>
            </a:endParaRPr>
          </a:p>
        </p:txBody>
      </p:sp>
      <p:sp>
        <p:nvSpPr>
          <p:cNvPr id="22565" name="Text Box 37"/>
          <p:cNvSpPr txBox="1">
            <a:spLocks noChangeArrowheads="1"/>
          </p:cNvSpPr>
          <p:nvPr/>
        </p:nvSpPr>
        <p:spPr bwMode="auto">
          <a:xfrm>
            <a:off x="179388" y="1196975"/>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Cuanto estas dispuestos a pagar por un instrumento financiero que te presenta esta serie de pago anuales</a:t>
            </a:r>
            <a:endParaRPr lang="es-ES">
              <a:latin typeface="Calibri" pitchFamily="34" charset="0"/>
            </a:endParaRPr>
          </a:p>
        </p:txBody>
      </p:sp>
      <p:graphicFrame>
        <p:nvGraphicFramePr>
          <p:cNvPr id="22610" name="Group 82"/>
          <p:cNvGraphicFramePr>
            <a:graphicFrameLocks noGrp="1"/>
          </p:cNvGraphicFramePr>
          <p:nvPr>
            <p:ph/>
          </p:nvPr>
        </p:nvGraphicFramePr>
        <p:xfrm>
          <a:off x="1979613" y="3538538"/>
          <a:ext cx="4762500" cy="3130807"/>
        </p:xfrm>
        <a:graphic>
          <a:graphicData uri="http://schemas.openxmlformats.org/drawingml/2006/table">
            <a:tbl>
              <a:tblPr/>
              <a:tblGrid>
                <a:gridCol w="1587500"/>
                <a:gridCol w="1587500"/>
                <a:gridCol w="1587500"/>
              </a:tblGrid>
              <a:tr h="3635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dirty="0" smtClean="0">
                          <a:ln>
                            <a:noFill/>
                          </a:ln>
                          <a:solidFill>
                            <a:schemeClr val="bg1"/>
                          </a:solidFill>
                          <a:effectLst>
                            <a:outerShdw blurRad="38100" dist="38100" dir="2700000" algn="tl">
                              <a:srgbClr val="000000"/>
                            </a:outerShdw>
                          </a:effectLst>
                          <a:latin typeface="Calibri" pitchFamily="34" charset="0"/>
                        </a:rPr>
                        <a:t>Periodo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smtClean="0">
                          <a:ln>
                            <a:noFill/>
                          </a:ln>
                          <a:solidFill>
                            <a:schemeClr val="bg1"/>
                          </a:solidFill>
                          <a:effectLst>
                            <a:outerShdw blurRad="38100" dist="38100" dir="2700000" algn="tl">
                              <a:srgbClr val="000000"/>
                            </a:outerShdw>
                          </a:effectLst>
                          <a:latin typeface="Calibri" pitchFamily="34" charset="0"/>
                        </a:rPr>
                        <a:t>Flujo</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smtClean="0">
                          <a:ln>
                            <a:noFill/>
                          </a:ln>
                          <a:solidFill>
                            <a:schemeClr val="bg1"/>
                          </a:solidFill>
                          <a:effectLst>
                            <a:outerShdw blurRad="38100" dist="38100" dir="2700000" algn="tl">
                              <a:srgbClr val="000000"/>
                            </a:outerShdw>
                          </a:effectLst>
                          <a:latin typeface="Calibri" pitchFamily="34" charset="0"/>
                        </a:rPr>
                        <a:t>Flujo descontado</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3651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90,91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2</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82,64</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3</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75,13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4</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68,30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5</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62,09</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6</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56,45</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dirty="0" smtClean="0">
                          <a:ln>
                            <a:noFill/>
                          </a:ln>
                          <a:solidFill>
                            <a:schemeClr val="tx1"/>
                          </a:solidFill>
                          <a:effectLst/>
                          <a:latin typeface="Calibri" pitchFamily="34" charset="0"/>
                        </a:rPr>
                        <a:t>564,47</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611" name="3 CuadroTexto"/>
          <p:cNvSpPr txBox="1">
            <a:spLocks noChangeArrowheads="1"/>
          </p:cNvSpPr>
          <p:nvPr/>
        </p:nvSpPr>
        <p:spPr bwMode="auto">
          <a:xfrm>
            <a:off x="2374900" y="3141663"/>
            <a:ext cx="3997325" cy="336550"/>
          </a:xfrm>
          <a:prstGeom prst="rect">
            <a:avLst/>
          </a:prstGeom>
          <a:noFill/>
          <a:ln w="9525">
            <a:noFill/>
            <a:miter lim="800000"/>
            <a:headEnd/>
            <a:tailEnd/>
          </a:ln>
        </p:spPr>
        <p:txBody>
          <a:bodyPr>
            <a:spAutoFit/>
          </a:bodyPr>
          <a:lstStyle/>
          <a:p>
            <a:pPr algn="ctr"/>
            <a:r>
              <a:rPr lang="es-CR" sz="1600" b="1">
                <a:latin typeface="Calibri" pitchFamily="34" charset="0"/>
              </a:rPr>
              <a:t>Cuadro: Calculo del Flujo Descontado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49" name="Oval 73"/>
          <p:cNvSpPr>
            <a:spLocks noChangeArrowheads="1"/>
          </p:cNvSpPr>
          <p:nvPr/>
        </p:nvSpPr>
        <p:spPr bwMode="auto">
          <a:xfrm>
            <a:off x="179388" y="2565400"/>
            <a:ext cx="360362" cy="287338"/>
          </a:xfrm>
          <a:prstGeom prst="ellipse">
            <a:avLst/>
          </a:prstGeom>
          <a:solidFill>
            <a:schemeClr val="hlink"/>
          </a:solidFill>
          <a:ln w="9525">
            <a:noFill/>
            <a:round/>
            <a:headEnd/>
            <a:tailEnd/>
          </a:ln>
          <a:effectLst/>
        </p:spPr>
        <p:txBody>
          <a:bodyPr wrap="none" anchor="ctr"/>
          <a:lstStyle/>
          <a:p>
            <a:endParaRPr lang="en-US"/>
          </a:p>
        </p:txBody>
      </p:sp>
      <p:sp>
        <p:nvSpPr>
          <p:cNvPr id="24648" name="Oval 72"/>
          <p:cNvSpPr>
            <a:spLocks noChangeArrowheads="1"/>
          </p:cNvSpPr>
          <p:nvPr/>
        </p:nvSpPr>
        <p:spPr bwMode="auto">
          <a:xfrm>
            <a:off x="179388" y="2133600"/>
            <a:ext cx="360362" cy="287338"/>
          </a:xfrm>
          <a:prstGeom prst="ellipse">
            <a:avLst/>
          </a:prstGeom>
          <a:solidFill>
            <a:srgbClr val="99CC00"/>
          </a:solidFill>
          <a:ln w="9525">
            <a:noFill/>
            <a:round/>
            <a:headEnd/>
            <a:tailEnd/>
          </a:ln>
          <a:effectLst/>
        </p:spPr>
        <p:txBody>
          <a:bodyPr wrap="none" anchor="ctr"/>
          <a:lstStyle/>
          <a:p>
            <a:endParaRPr lang="en-US"/>
          </a:p>
        </p:txBody>
      </p:sp>
      <p:sp>
        <p:nvSpPr>
          <p:cNvPr id="24578" name="3 CuadroTexto"/>
          <p:cNvSpPr txBox="1">
            <a:spLocks noChangeArrowheads="1"/>
          </p:cNvSpPr>
          <p:nvPr/>
        </p:nvSpPr>
        <p:spPr bwMode="auto">
          <a:xfrm>
            <a:off x="142875" y="71438"/>
            <a:ext cx="4143375" cy="366712"/>
          </a:xfrm>
          <a:prstGeom prst="rect">
            <a:avLst/>
          </a:prstGeom>
          <a:noFill/>
          <a:ln w="9525">
            <a:noFill/>
            <a:miter lim="800000"/>
            <a:headEnd/>
            <a:tailEnd/>
          </a:ln>
        </p:spPr>
        <p:txBody>
          <a:bodyPr>
            <a:spAutoFit/>
          </a:bodyPr>
          <a:lstStyle/>
          <a:p>
            <a:r>
              <a:rPr lang="es-CR" b="1">
                <a:latin typeface="Calibri" pitchFamily="34" charset="0"/>
              </a:rPr>
              <a:t>Cual es el precio de un bono??</a:t>
            </a:r>
          </a:p>
        </p:txBody>
      </p:sp>
      <p:sp>
        <p:nvSpPr>
          <p:cNvPr id="24605" name="Text Box 29"/>
          <p:cNvSpPr txBox="1">
            <a:spLocks noChangeArrowheads="1"/>
          </p:cNvSpPr>
          <p:nvPr/>
        </p:nvSpPr>
        <p:spPr bwMode="auto">
          <a:xfrm>
            <a:off x="179388" y="692150"/>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El precio de cualquier instrumento financiera será igual al valor presente de cash flow esperado de ese instrumento </a:t>
            </a:r>
            <a:endParaRPr lang="es-ES">
              <a:latin typeface="Calibri" pitchFamily="34" charset="0"/>
            </a:endParaRPr>
          </a:p>
        </p:txBody>
      </p:sp>
      <p:sp>
        <p:nvSpPr>
          <p:cNvPr id="24646" name="Text Box 70"/>
          <p:cNvSpPr txBox="1">
            <a:spLocks noChangeArrowheads="1"/>
          </p:cNvSpPr>
          <p:nvPr/>
        </p:nvSpPr>
        <p:spPr bwMode="auto">
          <a:xfrm>
            <a:off x="179388" y="2060575"/>
            <a:ext cx="7921625" cy="779463"/>
          </a:xfrm>
          <a:prstGeom prst="rect">
            <a:avLst/>
          </a:prstGeom>
          <a:noFill/>
          <a:ln w="9525">
            <a:noFill/>
            <a:miter lim="800000"/>
            <a:headEnd/>
            <a:tailEnd/>
          </a:ln>
          <a:effectLst/>
        </p:spPr>
        <p:txBody>
          <a:bodyPr>
            <a:spAutoFit/>
          </a:bodyPr>
          <a:lstStyle/>
          <a:p>
            <a:pPr>
              <a:spcBef>
                <a:spcPct val="50000"/>
              </a:spcBef>
            </a:pPr>
            <a:r>
              <a:rPr lang="es-AR" b="1">
                <a:solidFill>
                  <a:schemeClr val="bg1"/>
                </a:solidFill>
                <a:effectLst>
                  <a:outerShdw blurRad="38100" dist="38100" dir="2700000" algn="tl">
                    <a:srgbClr val="C0C0C0"/>
                  </a:outerShdw>
                </a:effectLst>
                <a:latin typeface="Calibri" pitchFamily="34" charset="0"/>
              </a:rPr>
              <a:t>1-</a:t>
            </a:r>
            <a:r>
              <a:rPr lang="es-AR" b="1">
                <a:latin typeface="Calibri" pitchFamily="34" charset="0"/>
              </a:rPr>
              <a:t>    Estimar el flujo de caja esperado</a:t>
            </a:r>
          </a:p>
          <a:p>
            <a:pPr>
              <a:spcBef>
                <a:spcPct val="50000"/>
              </a:spcBef>
            </a:pPr>
            <a:r>
              <a:rPr lang="es-AR" b="1">
                <a:solidFill>
                  <a:schemeClr val="bg1"/>
                </a:solidFill>
                <a:effectLst>
                  <a:outerShdw blurRad="38100" dist="38100" dir="2700000" algn="tl">
                    <a:srgbClr val="C0C0C0"/>
                  </a:outerShdw>
                </a:effectLst>
                <a:latin typeface="Calibri" pitchFamily="34" charset="0"/>
              </a:rPr>
              <a:t>2-</a:t>
            </a:r>
            <a:r>
              <a:rPr lang="es-AR" b="1">
                <a:latin typeface="Calibri" pitchFamily="34" charset="0"/>
              </a:rPr>
              <a:t>    Estimar la tasa de rendimiento requerida </a:t>
            </a:r>
            <a:endParaRPr lang="es-ES" b="1">
              <a:latin typeface="Calibri" pitchFamily="34" charset="0"/>
            </a:endParaRPr>
          </a:p>
        </p:txBody>
      </p:sp>
      <p:sp>
        <p:nvSpPr>
          <p:cNvPr id="24647" name="3 CuadroTexto"/>
          <p:cNvSpPr txBox="1">
            <a:spLocks noChangeArrowheads="1"/>
          </p:cNvSpPr>
          <p:nvPr/>
        </p:nvSpPr>
        <p:spPr bwMode="auto">
          <a:xfrm>
            <a:off x="179388" y="1557338"/>
            <a:ext cx="6985000" cy="366712"/>
          </a:xfrm>
          <a:prstGeom prst="rect">
            <a:avLst/>
          </a:prstGeom>
          <a:noFill/>
          <a:ln w="9525">
            <a:noFill/>
            <a:miter lim="800000"/>
            <a:headEnd/>
            <a:tailEnd/>
          </a:ln>
        </p:spPr>
        <p:txBody>
          <a:bodyPr>
            <a:spAutoFit/>
          </a:bodyPr>
          <a:lstStyle/>
          <a:p>
            <a:r>
              <a:rPr lang="es-CR" b="1">
                <a:latin typeface="Calibri" pitchFamily="34" charset="0"/>
              </a:rPr>
              <a:t>Que necesitamos para establecer el precio de un bono ??</a:t>
            </a:r>
          </a:p>
        </p:txBody>
      </p:sp>
      <p:sp>
        <p:nvSpPr>
          <p:cNvPr id="24650" name="3 CuadroTexto"/>
          <p:cNvSpPr txBox="1">
            <a:spLocks noChangeArrowheads="1"/>
          </p:cNvSpPr>
          <p:nvPr/>
        </p:nvSpPr>
        <p:spPr bwMode="auto">
          <a:xfrm>
            <a:off x="107950" y="3141663"/>
            <a:ext cx="1620838" cy="366712"/>
          </a:xfrm>
          <a:prstGeom prst="rect">
            <a:avLst/>
          </a:prstGeom>
          <a:noFill/>
          <a:ln w="9525">
            <a:noFill/>
            <a:miter lim="800000"/>
            <a:headEnd/>
            <a:tailEnd/>
          </a:ln>
        </p:spPr>
        <p:txBody>
          <a:bodyPr>
            <a:spAutoFit/>
          </a:bodyPr>
          <a:lstStyle/>
          <a:p>
            <a:r>
              <a:rPr lang="es-CR" b="1">
                <a:latin typeface="Calibri" pitchFamily="34" charset="0"/>
              </a:rPr>
              <a:t>Ejemplo:</a:t>
            </a:r>
          </a:p>
        </p:txBody>
      </p:sp>
      <p:sp>
        <p:nvSpPr>
          <p:cNvPr id="24651" name="Text Box 75"/>
          <p:cNvSpPr txBox="1">
            <a:spLocks noChangeArrowheads="1"/>
          </p:cNvSpPr>
          <p:nvPr/>
        </p:nvSpPr>
        <p:spPr bwMode="auto">
          <a:xfrm>
            <a:off x="395288" y="3573463"/>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Para el caso de los bonos bullet, el flujo de caja derivado se compone de una serie de pagos constantes mas un valor par o maturity value</a:t>
            </a:r>
            <a:endParaRPr lang="es-ES">
              <a:latin typeface="Calibri" pitchFamily="34" charset="0"/>
            </a:endParaRPr>
          </a:p>
        </p:txBody>
      </p:sp>
      <p:sp>
        <p:nvSpPr>
          <p:cNvPr id="24652" name="Text Box 76"/>
          <p:cNvSpPr txBox="1">
            <a:spLocks noChangeArrowheads="1"/>
          </p:cNvSpPr>
          <p:nvPr/>
        </p:nvSpPr>
        <p:spPr bwMode="auto">
          <a:xfrm>
            <a:off x="395288" y="4391025"/>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En el caso de que quisiéramos estimar el precio de los bonos bullet, nos falta buscar la tasa de rendimiento requerido.</a:t>
            </a:r>
            <a:endParaRPr lang="es-ES">
              <a:latin typeface="Calibri" pitchFamily="34" charset="0"/>
            </a:endParaRPr>
          </a:p>
        </p:txBody>
      </p:sp>
      <p:sp>
        <p:nvSpPr>
          <p:cNvPr id="24653" name="Text Box 77"/>
          <p:cNvSpPr txBox="1">
            <a:spLocks noChangeArrowheads="1"/>
          </p:cNvSpPr>
          <p:nvPr/>
        </p:nvSpPr>
        <p:spPr bwMode="auto">
          <a:xfrm>
            <a:off x="395288" y="5208588"/>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Por comparables entendemos aquellos bonos que tienen la misma calificación crediticia y la misma maturity.</a:t>
            </a:r>
            <a:endParaRPr lang="es-ES">
              <a:latin typeface="Calibri" pitchFamily="34" charset="0"/>
            </a:endParaRPr>
          </a:p>
        </p:txBody>
      </p:sp>
      <p:sp>
        <p:nvSpPr>
          <p:cNvPr id="24654" name="Text Box 78"/>
          <p:cNvSpPr txBox="1">
            <a:spLocks noChangeArrowheads="1"/>
          </p:cNvSpPr>
          <p:nvPr/>
        </p:nvSpPr>
        <p:spPr bwMode="auto">
          <a:xfrm>
            <a:off x="466725" y="6027738"/>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Una vez que tenemos esto, solo debemos obtener los valores actuales de la serie de pagos y del valor par</a:t>
            </a:r>
            <a:endParaRPr lang="es-ES">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13" name="Rectangle 113"/>
          <p:cNvSpPr>
            <a:spLocks noChangeArrowheads="1"/>
          </p:cNvSpPr>
          <p:nvPr/>
        </p:nvSpPr>
        <p:spPr bwMode="auto">
          <a:xfrm>
            <a:off x="5435600" y="6019800"/>
            <a:ext cx="1079500" cy="504825"/>
          </a:xfrm>
          <a:prstGeom prst="rect">
            <a:avLst/>
          </a:prstGeom>
          <a:solidFill>
            <a:srgbClr val="99CC00">
              <a:alpha val="62000"/>
            </a:srgbClr>
          </a:solidFill>
          <a:ln w="19050">
            <a:solidFill>
              <a:srgbClr val="808000"/>
            </a:solidFill>
            <a:miter lim="800000"/>
            <a:headEnd/>
            <a:tailEnd/>
          </a:ln>
          <a:effectLst/>
        </p:spPr>
        <p:txBody>
          <a:bodyPr wrap="none" anchor="ctr"/>
          <a:lstStyle/>
          <a:p>
            <a:endParaRPr lang="en-US"/>
          </a:p>
        </p:txBody>
      </p:sp>
      <p:sp>
        <p:nvSpPr>
          <p:cNvPr id="25714" name="Rectangle 114"/>
          <p:cNvSpPr>
            <a:spLocks noChangeArrowheads="1"/>
          </p:cNvSpPr>
          <p:nvPr/>
        </p:nvSpPr>
        <p:spPr bwMode="auto">
          <a:xfrm>
            <a:off x="6948488" y="6019800"/>
            <a:ext cx="1079500" cy="504825"/>
          </a:xfrm>
          <a:prstGeom prst="rect">
            <a:avLst/>
          </a:prstGeom>
          <a:solidFill>
            <a:srgbClr val="99CC00">
              <a:alpha val="62000"/>
            </a:srgbClr>
          </a:solidFill>
          <a:ln w="19050">
            <a:solidFill>
              <a:srgbClr val="808000"/>
            </a:solidFill>
            <a:miter lim="800000"/>
            <a:headEnd/>
            <a:tailEnd/>
          </a:ln>
          <a:effectLst/>
        </p:spPr>
        <p:txBody>
          <a:bodyPr wrap="none" anchor="ctr"/>
          <a:lstStyle/>
          <a:p>
            <a:endParaRPr lang="en-US"/>
          </a:p>
        </p:txBody>
      </p:sp>
      <p:sp>
        <p:nvSpPr>
          <p:cNvPr id="25712" name="Rectangle 112"/>
          <p:cNvSpPr>
            <a:spLocks noChangeArrowheads="1"/>
          </p:cNvSpPr>
          <p:nvPr/>
        </p:nvSpPr>
        <p:spPr bwMode="auto">
          <a:xfrm>
            <a:off x="3922713" y="6019800"/>
            <a:ext cx="1079500" cy="504825"/>
          </a:xfrm>
          <a:prstGeom prst="rect">
            <a:avLst/>
          </a:prstGeom>
          <a:solidFill>
            <a:srgbClr val="99CC00">
              <a:alpha val="62000"/>
            </a:srgbClr>
          </a:solidFill>
          <a:ln w="19050">
            <a:solidFill>
              <a:srgbClr val="808000"/>
            </a:solidFill>
            <a:miter lim="800000"/>
            <a:headEnd/>
            <a:tailEnd/>
          </a:ln>
          <a:effectLst/>
        </p:spPr>
        <p:txBody>
          <a:bodyPr wrap="none" anchor="ctr"/>
          <a:lstStyle/>
          <a:p>
            <a:endParaRPr lang="en-US"/>
          </a:p>
        </p:txBody>
      </p:sp>
      <p:sp>
        <p:nvSpPr>
          <p:cNvPr id="25604" name="3 CuadroTexto"/>
          <p:cNvSpPr txBox="1">
            <a:spLocks noChangeArrowheads="1"/>
          </p:cNvSpPr>
          <p:nvPr/>
        </p:nvSpPr>
        <p:spPr bwMode="auto">
          <a:xfrm>
            <a:off x="142875" y="71438"/>
            <a:ext cx="4143375" cy="366712"/>
          </a:xfrm>
          <a:prstGeom prst="rect">
            <a:avLst/>
          </a:prstGeom>
          <a:noFill/>
          <a:ln w="9525">
            <a:noFill/>
            <a:miter lim="800000"/>
            <a:headEnd/>
            <a:tailEnd/>
          </a:ln>
        </p:spPr>
        <p:txBody>
          <a:bodyPr>
            <a:spAutoFit/>
          </a:bodyPr>
          <a:lstStyle/>
          <a:p>
            <a:r>
              <a:rPr lang="es-CR" b="1">
                <a:latin typeface="Calibri" pitchFamily="34" charset="0"/>
              </a:rPr>
              <a:t>La relación Precio-Rendimiento.</a:t>
            </a:r>
          </a:p>
        </p:txBody>
      </p:sp>
      <p:sp>
        <p:nvSpPr>
          <p:cNvPr id="25611" name="Text Box 11"/>
          <p:cNvSpPr txBox="1">
            <a:spLocks noChangeArrowheads="1"/>
          </p:cNvSpPr>
          <p:nvPr/>
        </p:nvSpPr>
        <p:spPr bwMode="auto">
          <a:xfrm>
            <a:off x="466725" y="1052513"/>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Partamos del ejemplo anterior y establezcamos los precios de una tasa de 5%, una de 10% y una de 15%</a:t>
            </a:r>
            <a:endParaRPr lang="es-ES">
              <a:latin typeface="Calibri" pitchFamily="34" charset="0"/>
            </a:endParaRPr>
          </a:p>
        </p:txBody>
      </p:sp>
      <p:sp>
        <p:nvSpPr>
          <p:cNvPr id="25612" name="Text Box 12"/>
          <p:cNvSpPr txBox="1">
            <a:spLocks noChangeArrowheads="1"/>
          </p:cNvSpPr>
          <p:nvPr/>
        </p:nvSpPr>
        <p:spPr bwMode="auto">
          <a:xfrm>
            <a:off x="395288" y="6086475"/>
            <a:ext cx="3097212" cy="366713"/>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El precio del bono sería:</a:t>
            </a:r>
            <a:endParaRPr lang="es-ES">
              <a:latin typeface="Calibri" pitchFamily="34" charset="0"/>
            </a:endParaRPr>
          </a:p>
        </p:txBody>
      </p:sp>
      <p:sp>
        <p:nvSpPr>
          <p:cNvPr id="25613" name="3 CuadroTexto"/>
          <p:cNvSpPr txBox="1">
            <a:spLocks noChangeArrowheads="1"/>
          </p:cNvSpPr>
          <p:nvPr/>
        </p:nvSpPr>
        <p:spPr bwMode="auto">
          <a:xfrm>
            <a:off x="214313" y="620713"/>
            <a:ext cx="1620837" cy="366712"/>
          </a:xfrm>
          <a:prstGeom prst="rect">
            <a:avLst/>
          </a:prstGeom>
          <a:noFill/>
          <a:ln w="9525">
            <a:noFill/>
            <a:miter lim="800000"/>
            <a:headEnd/>
            <a:tailEnd/>
          </a:ln>
        </p:spPr>
        <p:txBody>
          <a:bodyPr>
            <a:spAutoFit/>
          </a:bodyPr>
          <a:lstStyle/>
          <a:p>
            <a:r>
              <a:rPr lang="es-CR" b="1">
                <a:latin typeface="Calibri" pitchFamily="34" charset="0"/>
              </a:rPr>
              <a:t>Ejemplo:</a:t>
            </a:r>
          </a:p>
        </p:txBody>
      </p:sp>
      <p:graphicFrame>
        <p:nvGraphicFramePr>
          <p:cNvPr id="25718" name="Group 118"/>
          <p:cNvGraphicFramePr>
            <a:graphicFrameLocks noGrp="1"/>
          </p:cNvGraphicFramePr>
          <p:nvPr>
            <p:ph/>
          </p:nvPr>
        </p:nvGraphicFramePr>
        <p:xfrm>
          <a:off x="684213" y="1939925"/>
          <a:ext cx="7499350" cy="3434020"/>
        </p:xfrm>
        <a:graphic>
          <a:graphicData uri="http://schemas.openxmlformats.org/drawingml/2006/table">
            <a:tbl>
              <a:tblPr/>
              <a:tblGrid>
                <a:gridCol w="1500187"/>
                <a:gridCol w="1500188"/>
                <a:gridCol w="1498600"/>
                <a:gridCol w="1500187"/>
                <a:gridCol w="1500188"/>
              </a:tblGrid>
              <a:tr h="44608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smtClean="0">
                          <a:ln>
                            <a:noFill/>
                          </a:ln>
                          <a:solidFill>
                            <a:schemeClr val="tx1"/>
                          </a:solidFill>
                          <a:effectLst>
                            <a:outerShdw blurRad="38100" dist="38100" dir="2700000" algn="tl">
                              <a:srgbClr val="FFFFFF"/>
                            </a:outerShdw>
                          </a:effectLst>
                          <a:latin typeface="Calibri" pitchFamily="34" charset="0"/>
                        </a:rPr>
                        <a:t>Periodo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smtClean="0">
                          <a:ln>
                            <a:noFill/>
                          </a:ln>
                          <a:solidFill>
                            <a:schemeClr val="tx1"/>
                          </a:solidFill>
                          <a:effectLst>
                            <a:outerShdw blurRad="38100" dist="38100" dir="2700000" algn="tl">
                              <a:srgbClr val="FFFFFF"/>
                            </a:outerShdw>
                          </a:effectLst>
                          <a:latin typeface="Calibri" pitchFamily="34" charset="0"/>
                        </a:rPr>
                        <a:t>Flujo</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smtClean="0">
                          <a:ln>
                            <a:noFill/>
                          </a:ln>
                          <a:solidFill>
                            <a:schemeClr val="tx1"/>
                          </a:solidFill>
                          <a:effectLst>
                            <a:outerShdw blurRad="38100" dist="38100" dir="2700000" algn="tl">
                              <a:srgbClr val="FFFFFF"/>
                            </a:outerShdw>
                          </a:effectLst>
                          <a:latin typeface="Calibri" pitchFamily="34" charset="0"/>
                        </a:rPr>
                        <a:t>Flujo desc. al 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smtClean="0">
                          <a:ln>
                            <a:noFill/>
                          </a:ln>
                          <a:solidFill>
                            <a:schemeClr val="tx1"/>
                          </a:solidFill>
                          <a:effectLst>
                            <a:outerShdw blurRad="38100" dist="38100" dir="2700000" algn="tl">
                              <a:srgbClr val="FFFFFF"/>
                            </a:outerShdw>
                          </a:effectLst>
                          <a:latin typeface="Calibri" pitchFamily="34" charset="0"/>
                        </a:rPr>
                        <a:t>Flujo desc. al 10%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1" i="0" u="none" strike="noStrike" cap="none" normalizeH="0" baseline="0" smtClean="0">
                          <a:ln>
                            <a:noFill/>
                          </a:ln>
                          <a:solidFill>
                            <a:schemeClr val="tx1"/>
                          </a:solidFill>
                          <a:effectLst>
                            <a:outerShdw blurRad="38100" dist="38100" dir="2700000" algn="tl">
                              <a:srgbClr val="FFFFFF"/>
                            </a:outerShdw>
                          </a:effectLst>
                          <a:latin typeface="Calibri" pitchFamily="34" charset="0"/>
                        </a:rPr>
                        <a:t>Flujo desc. al 15%</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alpha val="50000"/>
                      </a:srgbClr>
                    </a:solidFill>
                  </a:tcPr>
                </a:tc>
              </a:tr>
              <a:tr h="40798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95,24</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90,91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86,96</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2</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90,70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82,64</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75,61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3</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86,38</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75,13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65,75</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4</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82,27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68,30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57,18</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5</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78,35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62,09</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49,72</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6</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74,62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56,45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43,23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1.100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781,75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564,47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s-ES" sz="1600" b="0" i="0" u="none" strike="noStrike" cap="none" normalizeH="0" baseline="0" smtClean="0">
                          <a:ln>
                            <a:noFill/>
                          </a:ln>
                          <a:solidFill>
                            <a:schemeClr val="tx1"/>
                          </a:solidFill>
                          <a:effectLst/>
                          <a:latin typeface="Calibri" pitchFamily="34" charset="0"/>
                        </a:rPr>
                        <a:t>413,53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705" name="Rectangle 105"/>
          <p:cNvSpPr>
            <a:spLocks noChangeArrowheads="1"/>
          </p:cNvSpPr>
          <p:nvPr/>
        </p:nvSpPr>
        <p:spPr bwMode="auto">
          <a:xfrm>
            <a:off x="4138613" y="6115050"/>
            <a:ext cx="650875" cy="336550"/>
          </a:xfrm>
          <a:prstGeom prst="rect">
            <a:avLst/>
          </a:prstGeom>
          <a:noFill/>
          <a:ln w="9525">
            <a:noFill/>
            <a:miter lim="800000"/>
            <a:headEnd/>
            <a:tailEnd/>
          </a:ln>
          <a:effectLst/>
        </p:spPr>
        <p:txBody>
          <a:bodyPr wrap="none">
            <a:spAutoFit/>
          </a:bodyPr>
          <a:lstStyle/>
          <a:p>
            <a:r>
              <a:rPr lang="es-AR" sz="1600" b="1">
                <a:effectLst>
                  <a:outerShdw blurRad="38100" dist="38100" dir="2700000" algn="tl">
                    <a:srgbClr val="C0C0C0"/>
                  </a:outerShdw>
                </a:effectLst>
                <a:latin typeface="Calibri" pitchFamily="34" charset="0"/>
              </a:rPr>
              <a:t>1.289</a:t>
            </a:r>
            <a:endParaRPr lang="es-ES" sz="1600" b="1">
              <a:effectLst>
                <a:outerShdw blurRad="38100" dist="38100" dir="2700000" algn="tl">
                  <a:srgbClr val="C0C0C0"/>
                </a:outerShdw>
              </a:effectLst>
              <a:latin typeface="Calibri" pitchFamily="34" charset="0"/>
            </a:endParaRPr>
          </a:p>
        </p:txBody>
      </p:sp>
      <p:sp>
        <p:nvSpPr>
          <p:cNvPr id="25706" name="Rectangle 106"/>
          <p:cNvSpPr>
            <a:spLocks noChangeArrowheads="1"/>
          </p:cNvSpPr>
          <p:nvPr/>
        </p:nvSpPr>
        <p:spPr bwMode="auto">
          <a:xfrm>
            <a:off x="5651500" y="6091238"/>
            <a:ext cx="650875" cy="336550"/>
          </a:xfrm>
          <a:prstGeom prst="rect">
            <a:avLst/>
          </a:prstGeom>
          <a:noFill/>
          <a:ln w="9525">
            <a:noFill/>
            <a:miter lim="800000"/>
            <a:headEnd/>
            <a:tailEnd/>
          </a:ln>
          <a:effectLst/>
        </p:spPr>
        <p:txBody>
          <a:bodyPr wrap="none">
            <a:spAutoFit/>
          </a:bodyPr>
          <a:lstStyle/>
          <a:p>
            <a:r>
              <a:rPr lang="es-AR" sz="1600" b="1">
                <a:effectLst>
                  <a:outerShdw blurRad="38100" dist="38100" dir="2700000" algn="tl">
                    <a:srgbClr val="C0C0C0"/>
                  </a:outerShdw>
                </a:effectLst>
                <a:latin typeface="Calibri" pitchFamily="34" charset="0"/>
              </a:rPr>
              <a:t>1.000</a:t>
            </a:r>
            <a:endParaRPr lang="es-ES" sz="1600" b="1">
              <a:effectLst>
                <a:outerShdw blurRad="38100" dist="38100" dir="2700000" algn="tl">
                  <a:srgbClr val="C0C0C0"/>
                </a:outerShdw>
              </a:effectLst>
              <a:latin typeface="Calibri" pitchFamily="34" charset="0"/>
            </a:endParaRPr>
          </a:p>
        </p:txBody>
      </p:sp>
      <p:sp>
        <p:nvSpPr>
          <p:cNvPr id="25707" name="Rectangle 107"/>
          <p:cNvSpPr>
            <a:spLocks noChangeArrowheads="1"/>
          </p:cNvSpPr>
          <p:nvPr/>
        </p:nvSpPr>
        <p:spPr bwMode="auto">
          <a:xfrm>
            <a:off x="7245350" y="6091238"/>
            <a:ext cx="493713" cy="336550"/>
          </a:xfrm>
          <a:prstGeom prst="rect">
            <a:avLst/>
          </a:prstGeom>
          <a:noFill/>
          <a:ln w="9525">
            <a:noFill/>
            <a:miter lim="800000"/>
            <a:headEnd/>
            <a:tailEnd/>
          </a:ln>
          <a:effectLst/>
        </p:spPr>
        <p:txBody>
          <a:bodyPr wrap="none">
            <a:spAutoFit/>
          </a:bodyPr>
          <a:lstStyle/>
          <a:p>
            <a:r>
              <a:rPr lang="es-AR" sz="1600" b="1">
                <a:effectLst>
                  <a:outerShdw blurRad="38100" dist="38100" dir="2700000" algn="tl">
                    <a:srgbClr val="C0C0C0"/>
                  </a:outerShdw>
                </a:effectLst>
                <a:latin typeface="Calibri" pitchFamily="34" charset="0"/>
              </a:rPr>
              <a:t>792</a:t>
            </a:r>
            <a:endParaRPr lang="es-ES" sz="1600" b="1">
              <a:effectLst>
                <a:outerShdw blurRad="38100" dist="38100" dir="2700000" algn="tl">
                  <a:srgbClr val="C0C0C0"/>
                </a:outerShdw>
              </a:effectLst>
              <a:latin typeface="Calibri" pitchFamily="34" charset="0"/>
            </a:endParaRPr>
          </a:p>
        </p:txBody>
      </p:sp>
      <p:sp>
        <p:nvSpPr>
          <p:cNvPr id="25715" name="AutoShape 115"/>
          <p:cNvSpPr>
            <a:spLocks noChangeArrowheads="1"/>
          </p:cNvSpPr>
          <p:nvPr/>
        </p:nvSpPr>
        <p:spPr bwMode="auto">
          <a:xfrm>
            <a:off x="4211638" y="5516563"/>
            <a:ext cx="504825" cy="360362"/>
          </a:xfrm>
          <a:prstGeom prst="downArrow">
            <a:avLst>
              <a:gd name="adj1" fmla="val 50000"/>
              <a:gd name="adj2" fmla="val 25000"/>
            </a:avLst>
          </a:prstGeom>
          <a:solidFill>
            <a:srgbClr val="99CC00">
              <a:alpha val="62000"/>
            </a:srgbClr>
          </a:solidFill>
          <a:ln w="19050" algn="ctr">
            <a:solidFill>
              <a:srgbClr val="808000"/>
            </a:solidFill>
            <a:miter lim="800000"/>
            <a:headEnd/>
            <a:tailEnd/>
          </a:ln>
          <a:effectLst/>
        </p:spPr>
        <p:txBody>
          <a:bodyPr wrap="none" anchor="ctr"/>
          <a:lstStyle/>
          <a:p>
            <a:endParaRPr lang="en-US"/>
          </a:p>
        </p:txBody>
      </p:sp>
      <p:sp>
        <p:nvSpPr>
          <p:cNvPr id="25716" name="AutoShape 116"/>
          <p:cNvSpPr>
            <a:spLocks noChangeArrowheads="1"/>
          </p:cNvSpPr>
          <p:nvPr/>
        </p:nvSpPr>
        <p:spPr bwMode="auto">
          <a:xfrm>
            <a:off x="5722938" y="5516563"/>
            <a:ext cx="504825" cy="360362"/>
          </a:xfrm>
          <a:prstGeom prst="downArrow">
            <a:avLst>
              <a:gd name="adj1" fmla="val 50000"/>
              <a:gd name="adj2" fmla="val 25000"/>
            </a:avLst>
          </a:prstGeom>
          <a:solidFill>
            <a:srgbClr val="99CC00">
              <a:alpha val="62000"/>
            </a:srgbClr>
          </a:solidFill>
          <a:ln w="19050" algn="ctr">
            <a:solidFill>
              <a:srgbClr val="808000"/>
            </a:solidFill>
            <a:miter lim="800000"/>
            <a:headEnd/>
            <a:tailEnd/>
          </a:ln>
          <a:effectLst/>
        </p:spPr>
        <p:txBody>
          <a:bodyPr wrap="none" anchor="ctr"/>
          <a:lstStyle/>
          <a:p>
            <a:endParaRPr lang="en-US"/>
          </a:p>
        </p:txBody>
      </p:sp>
      <p:sp>
        <p:nvSpPr>
          <p:cNvPr id="25717" name="AutoShape 117"/>
          <p:cNvSpPr>
            <a:spLocks noChangeArrowheads="1"/>
          </p:cNvSpPr>
          <p:nvPr/>
        </p:nvSpPr>
        <p:spPr bwMode="auto">
          <a:xfrm>
            <a:off x="7235825" y="5516563"/>
            <a:ext cx="504825" cy="360362"/>
          </a:xfrm>
          <a:prstGeom prst="downArrow">
            <a:avLst>
              <a:gd name="adj1" fmla="val 50000"/>
              <a:gd name="adj2" fmla="val 25000"/>
            </a:avLst>
          </a:prstGeom>
          <a:solidFill>
            <a:srgbClr val="99CC00">
              <a:alpha val="62000"/>
            </a:srgbClr>
          </a:solidFill>
          <a:ln w="19050" algn="ctr">
            <a:solidFill>
              <a:srgbClr val="808000"/>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3 CuadroTexto"/>
          <p:cNvSpPr txBox="1">
            <a:spLocks noChangeArrowheads="1"/>
          </p:cNvSpPr>
          <p:nvPr/>
        </p:nvSpPr>
        <p:spPr bwMode="auto">
          <a:xfrm>
            <a:off x="142875" y="71438"/>
            <a:ext cx="4143375" cy="366712"/>
          </a:xfrm>
          <a:prstGeom prst="rect">
            <a:avLst/>
          </a:prstGeom>
          <a:noFill/>
          <a:ln w="9525">
            <a:noFill/>
            <a:miter lim="800000"/>
            <a:headEnd/>
            <a:tailEnd/>
          </a:ln>
        </p:spPr>
        <p:txBody>
          <a:bodyPr>
            <a:spAutoFit/>
          </a:bodyPr>
          <a:lstStyle/>
          <a:p>
            <a:r>
              <a:rPr lang="es-CR" b="1">
                <a:latin typeface="Calibri" pitchFamily="34" charset="0"/>
              </a:rPr>
              <a:t>La relación Precio-Rendimiento.</a:t>
            </a:r>
          </a:p>
        </p:txBody>
      </p:sp>
      <p:sp>
        <p:nvSpPr>
          <p:cNvPr id="26630" name="Text Box 6"/>
          <p:cNvSpPr txBox="1">
            <a:spLocks noChangeArrowheads="1"/>
          </p:cNvSpPr>
          <p:nvPr/>
        </p:nvSpPr>
        <p:spPr bwMode="auto">
          <a:xfrm>
            <a:off x="466725" y="642918"/>
            <a:ext cx="7921625" cy="641350"/>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Una propiedad fundamental de los bonos es que el precio de los mismos cambian en dirección opuesta al cambio en los rendimientos requeridos</a:t>
            </a:r>
            <a:endParaRPr lang="es-ES">
              <a:latin typeface="Calibri" pitchFamily="34" charset="0"/>
            </a:endParaRPr>
          </a:p>
        </p:txBody>
      </p:sp>
      <p:grpSp>
        <p:nvGrpSpPr>
          <p:cNvPr id="2" name="Group 92"/>
          <p:cNvGrpSpPr>
            <a:grpSpLocks/>
          </p:cNvGrpSpPr>
          <p:nvPr/>
        </p:nvGrpSpPr>
        <p:grpSpPr bwMode="auto">
          <a:xfrm>
            <a:off x="1476375" y="1622425"/>
            <a:ext cx="5400675" cy="1054100"/>
            <a:chOff x="975" y="1022"/>
            <a:chExt cx="3402" cy="664"/>
          </a:xfrm>
        </p:grpSpPr>
        <p:sp>
          <p:nvSpPr>
            <p:cNvPr id="26696" name="Text Box 72"/>
            <p:cNvSpPr txBox="1">
              <a:spLocks noChangeArrowheads="1"/>
            </p:cNvSpPr>
            <p:nvPr/>
          </p:nvSpPr>
          <p:spPr bwMode="auto">
            <a:xfrm>
              <a:off x="975" y="1022"/>
              <a:ext cx="726"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Si :</a:t>
              </a:r>
              <a:endParaRPr lang="es-ES" b="1">
                <a:effectLst>
                  <a:outerShdw blurRad="38100" dist="38100" dir="2700000" algn="tl">
                    <a:srgbClr val="C0C0C0"/>
                  </a:outerShdw>
                </a:effectLst>
                <a:latin typeface="Calibri" pitchFamily="34" charset="0"/>
              </a:endParaRPr>
            </a:p>
          </p:txBody>
        </p:sp>
        <p:sp>
          <p:nvSpPr>
            <p:cNvPr id="26697" name="Text Box 73"/>
            <p:cNvSpPr txBox="1">
              <a:spLocks noChangeArrowheads="1"/>
            </p:cNvSpPr>
            <p:nvPr/>
          </p:nvSpPr>
          <p:spPr bwMode="auto">
            <a:xfrm>
              <a:off x="975" y="1455"/>
              <a:ext cx="726"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Si :</a:t>
              </a:r>
              <a:endParaRPr lang="es-ES" b="1">
                <a:effectLst>
                  <a:outerShdw blurRad="38100" dist="38100" dir="2700000" algn="tl">
                    <a:srgbClr val="C0C0C0"/>
                  </a:outerShdw>
                </a:effectLst>
                <a:latin typeface="Calibri" pitchFamily="34" charset="0"/>
              </a:endParaRPr>
            </a:p>
          </p:txBody>
        </p:sp>
        <p:sp>
          <p:nvSpPr>
            <p:cNvPr id="26698" name="AutoShape 74"/>
            <p:cNvSpPr>
              <a:spLocks noChangeArrowheads="1"/>
            </p:cNvSpPr>
            <p:nvPr/>
          </p:nvSpPr>
          <p:spPr bwMode="auto">
            <a:xfrm>
              <a:off x="1655" y="1046"/>
              <a:ext cx="272" cy="182"/>
            </a:xfrm>
            <a:prstGeom prst="upArrow">
              <a:avLst>
                <a:gd name="adj1" fmla="val 50000"/>
                <a:gd name="adj2" fmla="val 25000"/>
              </a:avLst>
            </a:prstGeom>
            <a:solidFill>
              <a:srgbClr val="99CC00"/>
            </a:solidFill>
            <a:ln w="9525">
              <a:noFill/>
              <a:miter lim="800000"/>
              <a:headEnd/>
              <a:tailEnd/>
            </a:ln>
            <a:effectLst/>
          </p:spPr>
          <p:txBody>
            <a:bodyPr wrap="none" anchor="ctr"/>
            <a:lstStyle/>
            <a:p>
              <a:endParaRPr lang="en-US"/>
            </a:p>
          </p:txBody>
        </p:sp>
        <p:sp>
          <p:nvSpPr>
            <p:cNvPr id="26699" name="Text Box 75"/>
            <p:cNvSpPr txBox="1">
              <a:spLocks noChangeArrowheads="1"/>
            </p:cNvSpPr>
            <p:nvPr/>
          </p:nvSpPr>
          <p:spPr bwMode="auto">
            <a:xfrm>
              <a:off x="1926" y="1022"/>
              <a:ext cx="999"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Rendimiento</a:t>
              </a:r>
              <a:endParaRPr lang="es-ES" b="1">
                <a:effectLst>
                  <a:outerShdw blurRad="38100" dist="38100" dir="2700000" algn="tl">
                    <a:srgbClr val="C0C0C0"/>
                  </a:outerShdw>
                </a:effectLst>
                <a:latin typeface="Calibri" pitchFamily="34" charset="0"/>
              </a:endParaRPr>
            </a:p>
          </p:txBody>
        </p:sp>
        <p:sp>
          <p:nvSpPr>
            <p:cNvPr id="26700" name="AutoShape 76"/>
            <p:cNvSpPr>
              <a:spLocks noChangeArrowheads="1"/>
            </p:cNvSpPr>
            <p:nvPr/>
          </p:nvSpPr>
          <p:spPr bwMode="auto">
            <a:xfrm flipV="1">
              <a:off x="1655" y="1479"/>
              <a:ext cx="272" cy="182"/>
            </a:xfrm>
            <a:prstGeom prst="upArrow">
              <a:avLst>
                <a:gd name="adj1" fmla="val 50000"/>
                <a:gd name="adj2" fmla="val 25000"/>
              </a:avLst>
            </a:prstGeom>
            <a:solidFill>
              <a:srgbClr val="FF0000"/>
            </a:solidFill>
            <a:ln w="9525">
              <a:noFill/>
              <a:miter lim="800000"/>
              <a:headEnd/>
              <a:tailEnd/>
            </a:ln>
            <a:effectLst/>
          </p:spPr>
          <p:txBody>
            <a:bodyPr wrap="none" anchor="ctr"/>
            <a:lstStyle/>
            <a:p>
              <a:endParaRPr lang="en-US"/>
            </a:p>
          </p:txBody>
        </p:sp>
        <p:sp>
          <p:nvSpPr>
            <p:cNvPr id="26701" name="AutoShape 77"/>
            <p:cNvSpPr>
              <a:spLocks noChangeArrowheads="1"/>
            </p:cNvSpPr>
            <p:nvPr/>
          </p:nvSpPr>
          <p:spPr bwMode="auto">
            <a:xfrm flipV="1">
              <a:off x="3515" y="1046"/>
              <a:ext cx="272" cy="182"/>
            </a:xfrm>
            <a:prstGeom prst="upArrow">
              <a:avLst>
                <a:gd name="adj1" fmla="val 50000"/>
                <a:gd name="adj2" fmla="val 25000"/>
              </a:avLst>
            </a:prstGeom>
            <a:solidFill>
              <a:srgbClr val="FF0000"/>
            </a:solidFill>
            <a:ln w="9525">
              <a:noFill/>
              <a:miter lim="800000"/>
              <a:headEnd/>
              <a:tailEnd/>
            </a:ln>
            <a:effectLst/>
          </p:spPr>
          <p:txBody>
            <a:bodyPr wrap="none" anchor="ctr"/>
            <a:lstStyle/>
            <a:p>
              <a:endParaRPr lang="en-US"/>
            </a:p>
          </p:txBody>
        </p:sp>
        <p:sp>
          <p:nvSpPr>
            <p:cNvPr id="26702" name="AutoShape 78"/>
            <p:cNvSpPr>
              <a:spLocks noChangeArrowheads="1"/>
            </p:cNvSpPr>
            <p:nvPr/>
          </p:nvSpPr>
          <p:spPr bwMode="auto">
            <a:xfrm>
              <a:off x="3515" y="1479"/>
              <a:ext cx="272" cy="182"/>
            </a:xfrm>
            <a:prstGeom prst="upArrow">
              <a:avLst>
                <a:gd name="adj1" fmla="val 50000"/>
                <a:gd name="adj2" fmla="val 25000"/>
              </a:avLst>
            </a:prstGeom>
            <a:solidFill>
              <a:srgbClr val="99CC00"/>
            </a:solidFill>
            <a:ln w="9525">
              <a:noFill/>
              <a:miter lim="800000"/>
              <a:headEnd/>
              <a:tailEnd/>
            </a:ln>
            <a:effectLst/>
          </p:spPr>
          <p:txBody>
            <a:bodyPr wrap="none" anchor="ctr"/>
            <a:lstStyle/>
            <a:p>
              <a:endParaRPr lang="en-US"/>
            </a:p>
          </p:txBody>
        </p:sp>
        <p:sp>
          <p:nvSpPr>
            <p:cNvPr id="26703" name="Text Box 79"/>
            <p:cNvSpPr txBox="1">
              <a:spLocks noChangeArrowheads="1"/>
            </p:cNvSpPr>
            <p:nvPr/>
          </p:nvSpPr>
          <p:spPr bwMode="auto">
            <a:xfrm>
              <a:off x="1927" y="1454"/>
              <a:ext cx="999"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Rendimiento</a:t>
              </a:r>
              <a:endParaRPr lang="es-ES" b="1">
                <a:effectLst>
                  <a:outerShdw blurRad="38100" dist="38100" dir="2700000" algn="tl">
                    <a:srgbClr val="C0C0C0"/>
                  </a:outerShdw>
                </a:effectLst>
                <a:latin typeface="Calibri" pitchFamily="34" charset="0"/>
              </a:endParaRPr>
            </a:p>
          </p:txBody>
        </p:sp>
        <p:sp>
          <p:nvSpPr>
            <p:cNvPr id="26704" name="Text Box 80"/>
            <p:cNvSpPr txBox="1">
              <a:spLocks noChangeArrowheads="1"/>
            </p:cNvSpPr>
            <p:nvPr/>
          </p:nvSpPr>
          <p:spPr bwMode="auto">
            <a:xfrm>
              <a:off x="3696" y="1022"/>
              <a:ext cx="681"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Precio</a:t>
              </a:r>
              <a:endParaRPr lang="es-ES" b="1">
                <a:effectLst>
                  <a:outerShdw blurRad="38100" dist="38100" dir="2700000" algn="tl">
                    <a:srgbClr val="C0C0C0"/>
                  </a:outerShdw>
                </a:effectLst>
                <a:latin typeface="Calibri" pitchFamily="34" charset="0"/>
              </a:endParaRPr>
            </a:p>
          </p:txBody>
        </p:sp>
        <p:sp>
          <p:nvSpPr>
            <p:cNvPr id="26705" name="Text Box 81"/>
            <p:cNvSpPr txBox="1">
              <a:spLocks noChangeArrowheads="1"/>
            </p:cNvSpPr>
            <p:nvPr/>
          </p:nvSpPr>
          <p:spPr bwMode="auto">
            <a:xfrm>
              <a:off x="3696" y="1455"/>
              <a:ext cx="681"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Precio</a:t>
              </a:r>
              <a:endParaRPr lang="es-ES" b="1">
                <a:effectLst>
                  <a:outerShdw blurRad="38100" dist="38100" dir="2700000" algn="tl">
                    <a:srgbClr val="C0C0C0"/>
                  </a:outerShdw>
                </a:effectLst>
                <a:latin typeface="Calibri" pitchFamily="34" charset="0"/>
              </a:endParaRPr>
            </a:p>
          </p:txBody>
        </p:sp>
        <p:sp>
          <p:nvSpPr>
            <p:cNvPr id="26706" name="AutoShape 82"/>
            <p:cNvSpPr>
              <a:spLocks noChangeArrowheads="1"/>
            </p:cNvSpPr>
            <p:nvPr/>
          </p:nvSpPr>
          <p:spPr bwMode="auto">
            <a:xfrm>
              <a:off x="3061" y="1071"/>
              <a:ext cx="227" cy="182"/>
            </a:xfrm>
            <a:prstGeom prst="rightArrow">
              <a:avLst>
                <a:gd name="adj1" fmla="val 50000"/>
                <a:gd name="adj2" fmla="val 31181"/>
              </a:avLst>
            </a:prstGeom>
            <a:noFill/>
            <a:ln w="9525">
              <a:solidFill>
                <a:schemeClr val="tx1"/>
              </a:solidFill>
              <a:miter lim="800000"/>
              <a:headEnd/>
              <a:tailEnd/>
            </a:ln>
            <a:effectLst/>
          </p:spPr>
          <p:txBody>
            <a:bodyPr wrap="none" anchor="ctr"/>
            <a:lstStyle/>
            <a:p>
              <a:endParaRPr lang="en-US"/>
            </a:p>
          </p:txBody>
        </p:sp>
        <p:sp>
          <p:nvSpPr>
            <p:cNvPr id="26707" name="AutoShape 83"/>
            <p:cNvSpPr>
              <a:spLocks noChangeArrowheads="1"/>
            </p:cNvSpPr>
            <p:nvPr/>
          </p:nvSpPr>
          <p:spPr bwMode="auto">
            <a:xfrm>
              <a:off x="3061" y="1480"/>
              <a:ext cx="227" cy="182"/>
            </a:xfrm>
            <a:prstGeom prst="rightArrow">
              <a:avLst>
                <a:gd name="adj1" fmla="val 50000"/>
                <a:gd name="adj2" fmla="val 31181"/>
              </a:avLst>
            </a:prstGeom>
            <a:noFill/>
            <a:ln w="9525">
              <a:solidFill>
                <a:schemeClr val="tx1"/>
              </a:solidFill>
              <a:miter lim="800000"/>
              <a:headEnd/>
              <a:tailEnd/>
            </a:ln>
            <a:effectLst/>
          </p:spPr>
          <p:txBody>
            <a:bodyPr wrap="none" anchor="ctr"/>
            <a:lstStyle/>
            <a:p>
              <a:endParaRPr lang="en-US"/>
            </a:p>
          </p:txBody>
        </p:sp>
      </p:grpSp>
      <p:grpSp>
        <p:nvGrpSpPr>
          <p:cNvPr id="3" name="Group 91"/>
          <p:cNvGrpSpPr>
            <a:grpSpLocks/>
          </p:cNvGrpSpPr>
          <p:nvPr/>
        </p:nvGrpSpPr>
        <p:grpSpPr bwMode="auto">
          <a:xfrm>
            <a:off x="1836738" y="2989263"/>
            <a:ext cx="4464050" cy="3248025"/>
            <a:chOff x="1066" y="1887"/>
            <a:chExt cx="2812" cy="2046"/>
          </a:xfrm>
        </p:grpSpPr>
        <p:sp>
          <p:nvSpPr>
            <p:cNvPr id="26708" name="Line 84"/>
            <p:cNvSpPr>
              <a:spLocks noChangeShapeType="1"/>
            </p:cNvSpPr>
            <p:nvPr/>
          </p:nvSpPr>
          <p:spPr bwMode="auto">
            <a:xfrm flipV="1">
              <a:off x="1338" y="1887"/>
              <a:ext cx="0" cy="1815"/>
            </a:xfrm>
            <a:prstGeom prst="line">
              <a:avLst/>
            </a:prstGeom>
            <a:noFill/>
            <a:ln w="9525">
              <a:solidFill>
                <a:schemeClr val="tx1"/>
              </a:solidFill>
              <a:round/>
              <a:headEnd/>
              <a:tailEnd type="triangle" w="med" len="med"/>
            </a:ln>
            <a:effectLst/>
          </p:spPr>
          <p:txBody>
            <a:bodyPr/>
            <a:lstStyle/>
            <a:p>
              <a:endParaRPr lang="en-US"/>
            </a:p>
          </p:txBody>
        </p:sp>
        <p:sp>
          <p:nvSpPr>
            <p:cNvPr id="26709" name="Line 85"/>
            <p:cNvSpPr>
              <a:spLocks noChangeShapeType="1"/>
            </p:cNvSpPr>
            <p:nvPr/>
          </p:nvSpPr>
          <p:spPr bwMode="auto">
            <a:xfrm flipV="1">
              <a:off x="1338" y="3702"/>
              <a:ext cx="2540" cy="1"/>
            </a:xfrm>
            <a:prstGeom prst="line">
              <a:avLst/>
            </a:prstGeom>
            <a:noFill/>
            <a:ln w="9525">
              <a:solidFill>
                <a:schemeClr val="tx1"/>
              </a:solidFill>
              <a:round/>
              <a:headEnd/>
              <a:tailEnd type="triangle" w="med" len="med"/>
            </a:ln>
            <a:effectLst/>
          </p:spPr>
          <p:txBody>
            <a:bodyPr/>
            <a:lstStyle/>
            <a:p>
              <a:endParaRPr lang="en-US"/>
            </a:p>
          </p:txBody>
        </p:sp>
        <p:sp>
          <p:nvSpPr>
            <p:cNvPr id="26711" name="Arc 87"/>
            <p:cNvSpPr>
              <a:spLocks/>
            </p:cNvSpPr>
            <p:nvPr/>
          </p:nvSpPr>
          <p:spPr bwMode="auto">
            <a:xfrm flipH="1" flipV="1">
              <a:off x="1610" y="2069"/>
              <a:ext cx="1769" cy="136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ffectLst/>
          </p:spPr>
          <p:txBody>
            <a:bodyPr wrap="none" anchor="ctr"/>
            <a:lstStyle/>
            <a:p>
              <a:endParaRPr lang="en-US"/>
            </a:p>
          </p:txBody>
        </p:sp>
        <p:sp>
          <p:nvSpPr>
            <p:cNvPr id="26712" name="Text Box 88"/>
            <p:cNvSpPr txBox="1">
              <a:spLocks noChangeArrowheads="1"/>
            </p:cNvSpPr>
            <p:nvPr/>
          </p:nvSpPr>
          <p:spPr bwMode="auto">
            <a:xfrm>
              <a:off x="2063" y="3702"/>
              <a:ext cx="999"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Rendimiento</a:t>
              </a:r>
              <a:endParaRPr lang="es-ES" b="1">
                <a:effectLst>
                  <a:outerShdw blurRad="38100" dist="38100" dir="2700000" algn="tl">
                    <a:srgbClr val="C0C0C0"/>
                  </a:outerShdw>
                </a:effectLst>
                <a:latin typeface="Calibri" pitchFamily="34" charset="0"/>
              </a:endParaRPr>
            </a:p>
          </p:txBody>
        </p:sp>
        <p:sp>
          <p:nvSpPr>
            <p:cNvPr id="26713" name="Text Box 89"/>
            <p:cNvSpPr txBox="1">
              <a:spLocks noChangeArrowheads="1"/>
            </p:cNvSpPr>
            <p:nvPr/>
          </p:nvSpPr>
          <p:spPr bwMode="auto">
            <a:xfrm rot="16200000">
              <a:off x="841" y="2657"/>
              <a:ext cx="681" cy="231"/>
            </a:xfrm>
            <a:prstGeom prst="rect">
              <a:avLst/>
            </a:prstGeom>
            <a:noFill/>
            <a:ln w="9525">
              <a:noFill/>
              <a:miter lim="800000"/>
              <a:headEnd/>
              <a:tailEnd/>
            </a:ln>
            <a:effectLst/>
          </p:spPr>
          <p:txBody>
            <a:bodyPr>
              <a:spAutoFit/>
            </a:bodyPr>
            <a:lstStyle/>
            <a:p>
              <a:pPr algn="ctr">
                <a:spcBef>
                  <a:spcPct val="50000"/>
                </a:spcBef>
              </a:pPr>
              <a:r>
                <a:rPr lang="es-AR" b="1">
                  <a:effectLst>
                    <a:outerShdw blurRad="38100" dist="38100" dir="2700000" algn="tl">
                      <a:srgbClr val="C0C0C0"/>
                    </a:outerShdw>
                  </a:effectLst>
                  <a:latin typeface="Calibri" pitchFamily="34" charset="0"/>
                </a:rPr>
                <a:t>Precio</a:t>
              </a:r>
              <a:endParaRPr lang="es-ES" b="1">
                <a:effectLst>
                  <a:outerShdw blurRad="38100" dist="38100" dir="2700000" algn="tl">
                    <a:srgbClr val="C0C0C0"/>
                  </a:outerShdw>
                </a:effectLst>
                <a:latin typeface="Calibri" pitchFamily="34" charset="0"/>
              </a:endParaRPr>
            </a:p>
          </p:txBody>
        </p:sp>
      </p:grpSp>
      <p:sp>
        <p:nvSpPr>
          <p:cNvPr id="26714" name="Text Box 90"/>
          <p:cNvSpPr txBox="1">
            <a:spLocks noChangeArrowheads="1"/>
          </p:cNvSpPr>
          <p:nvPr/>
        </p:nvSpPr>
        <p:spPr bwMode="auto">
          <a:xfrm>
            <a:off x="4787900" y="3259138"/>
            <a:ext cx="2879725" cy="1190625"/>
          </a:xfrm>
          <a:prstGeom prst="rect">
            <a:avLst/>
          </a:prstGeom>
          <a:noFill/>
          <a:ln w="9525">
            <a:noFill/>
            <a:miter lim="800000"/>
            <a:headEnd/>
            <a:tailEnd/>
          </a:ln>
          <a:effectLst/>
        </p:spPr>
        <p:txBody>
          <a:bodyPr>
            <a:spAutoFit/>
          </a:bodyPr>
          <a:lstStyle/>
          <a:p>
            <a:pPr algn="ctr">
              <a:spcBef>
                <a:spcPct val="50000"/>
              </a:spcBef>
            </a:pPr>
            <a:r>
              <a:rPr lang="es-AR">
                <a:latin typeface="Calibri" pitchFamily="34" charset="0"/>
              </a:rPr>
              <a:t>La razón es muy simple, ya que el precio de un bono es el valor presente de su flujo de caja esperado</a:t>
            </a:r>
            <a:endParaRPr lang="es-ES">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Como medir el rendimiento de un bono ???</a:t>
            </a:r>
          </a:p>
        </p:txBody>
      </p:sp>
      <p:sp>
        <p:nvSpPr>
          <p:cNvPr id="20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2053" name="7 CuadroTexto"/>
          <p:cNvSpPr txBox="1">
            <a:spLocks noChangeArrowheads="1"/>
          </p:cNvSpPr>
          <p:nvPr/>
        </p:nvSpPr>
        <p:spPr bwMode="auto">
          <a:xfrm>
            <a:off x="71438" y="568325"/>
            <a:ext cx="8501062" cy="646113"/>
          </a:xfrm>
          <a:prstGeom prst="rect">
            <a:avLst/>
          </a:prstGeom>
          <a:noFill/>
          <a:ln w="9525">
            <a:noFill/>
            <a:miter lim="800000"/>
            <a:headEnd/>
            <a:tailEnd/>
          </a:ln>
        </p:spPr>
        <p:txBody>
          <a:bodyPr>
            <a:spAutoFit/>
          </a:bodyPr>
          <a:lstStyle/>
          <a:p>
            <a:pPr algn="ctr"/>
            <a:r>
              <a:rPr lang="es-CR">
                <a:latin typeface="Calibri" pitchFamily="34" charset="0"/>
              </a:rPr>
              <a:t>El rendimiento de un bono se mide como aquella tasa de descuento que hace que el valor presente del flujo de fondo sea igual a su precio</a:t>
            </a:r>
          </a:p>
        </p:txBody>
      </p:sp>
      <p:sp>
        <p:nvSpPr>
          <p:cNvPr id="2054" name="8 CuadroTexto"/>
          <p:cNvSpPr txBox="1">
            <a:spLocks noChangeArrowheads="1"/>
          </p:cNvSpPr>
          <p:nvPr/>
        </p:nvSpPr>
        <p:spPr bwMode="auto">
          <a:xfrm>
            <a:off x="71438" y="2282825"/>
            <a:ext cx="8501062" cy="369888"/>
          </a:xfrm>
          <a:prstGeom prst="rect">
            <a:avLst/>
          </a:prstGeom>
          <a:noFill/>
          <a:ln w="9525">
            <a:noFill/>
            <a:miter lim="800000"/>
            <a:headEnd/>
            <a:tailEnd/>
          </a:ln>
        </p:spPr>
        <p:txBody>
          <a:bodyPr>
            <a:spAutoFit/>
          </a:bodyPr>
          <a:lstStyle/>
          <a:p>
            <a:pPr algn="ctr"/>
            <a:r>
              <a:rPr lang="es-CR">
                <a:latin typeface="Calibri" pitchFamily="34" charset="0"/>
              </a:rPr>
              <a:t>Matemáticamente el rendimiento es aquella tasa que cumple con esta igualdad:</a:t>
            </a:r>
          </a:p>
        </p:txBody>
      </p:sp>
      <p:sp>
        <p:nvSpPr>
          <p:cNvPr id="205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pic>
        <p:nvPicPr>
          <p:cNvPr id="2056"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33475" y="3209925"/>
            <a:ext cx="1866900" cy="933450"/>
          </a:xfrm>
          <a:prstGeom prst="rect">
            <a:avLst/>
          </a:prstGeom>
          <a:noFill/>
          <a:ln w="9525">
            <a:noFill/>
            <a:miter lim="800000"/>
            <a:headEnd/>
            <a:tailEnd/>
          </a:ln>
        </p:spPr>
      </p:pic>
      <p:sp>
        <p:nvSpPr>
          <p:cNvPr id="2057"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2058" name="12 CuadroTexto"/>
          <p:cNvSpPr txBox="1">
            <a:spLocks noChangeArrowheads="1"/>
          </p:cNvSpPr>
          <p:nvPr/>
        </p:nvSpPr>
        <p:spPr bwMode="auto">
          <a:xfrm>
            <a:off x="5072063" y="3071813"/>
            <a:ext cx="3000375" cy="1200150"/>
          </a:xfrm>
          <a:prstGeom prst="rect">
            <a:avLst/>
          </a:prstGeom>
          <a:noFill/>
          <a:ln w="9525">
            <a:noFill/>
            <a:miter lim="800000"/>
            <a:headEnd/>
            <a:tailEnd/>
          </a:ln>
        </p:spPr>
        <p:txBody>
          <a:bodyPr>
            <a:spAutoFit/>
          </a:bodyPr>
          <a:lstStyle/>
          <a:p>
            <a:r>
              <a:rPr lang="es-CR" i="1">
                <a:latin typeface="Calibri" pitchFamily="34" charset="0"/>
              </a:rPr>
              <a:t>Donde:</a:t>
            </a:r>
          </a:p>
          <a:p>
            <a:r>
              <a:rPr lang="es-CR" i="1">
                <a:latin typeface="Calibri" pitchFamily="34" charset="0"/>
              </a:rPr>
              <a:t>CF= Cash Flow</a:t>
            </a:r>
          </a:p>
          <a:p>
            <a:r>
              <a:rPr lang="es-CR" i="1">
                <a:latin typeface="Calibri" pitchFamily="34" charset="0"/>
              </a:rPr>
              <a:t>P=Precio del Bono</a:t>
            </a:r>
          </a:p>
          <a:p>
            <a:r>
              <a:rPr lang="es-CR" i="1">
                <a:latin typeface="Calibri" pitchFamily="34" charset="0"/>
              </a:rPr>
              <a:t>N= Numero de periodos</a:t>
            </a:r>
          </a:p>
        </p:txBody>
      </p:sp>
      <p:sp>
        <p:nvSpPr>
          <p:cNvPr id="14" name="13 CuadroTexto"/>
          <p:cNvSpPr txBox="1"/>
          <p:nvPr/>
        </p:nvSpPr>
        <p:spPr>
          <a:xfrm>
            <a:off x="285750" y="5500688"/>
            <a:ext cx="8501063" cy="923925"/>
          </a:xfrm>
          <a:prstGeom prst="rect">
            <a:avLst/>
          </a:prstGeom>
          <a:solidFill>
            <a:schemeClr val="accent1">
              <a:alpha val="39000"/>
            </a:schemeClr>
          </a:solidFill>
        </p:spPr>
        <p:txBody>
          <a:bodyPr>
            <a:spAutoFit/>
          </a:bodyPr>
          <a:lstStyle/>
          <a:p>
            <a:pPr algn="ctr" fontAlgn="auto">
              <a:spcBef>
                <a:spcPts val="0"/>
              </a:spcBef>
              <a:spcAft>
                <a:spcPts val="0"/>
              </a:spcAft>
              <a:defRPr/>
            </a:pPr>
            <a:r>
              <a:rPr lang="es-CR" dirty="0">
                <a:latin typeface="+mn-lt"/>
              </a:rPr>
              <a:t>Para resolver esta ecuación debemos recurrir a un proceso iterativo. Es decir, buscar a través de prueba y </a:t>
            </a:r>
            <a:r>
              <a:rPr lang="es-CR" dirty="0" smtClean="0">
                <a:latin typeface="+mn-lt"/>
              </a:rPr>
              <a:t>error </a:t>
            </a:r>
            <a:r>
              <a:rPr lang="es-CR" dirty="0">
                <a:latin typeface="+mn-lt"/>
              </a:rPr>
              <a:t>el valor que permite respetar la igualdad. El rendimiento calculado por esta relación se denomina </a:t>
            </a:r>
            <a:r>
              <a:rPr lang="es-CR" b="1" dirty="0">
                <a:effectLst>
                  <a:outerShdw blurRad="38100" dist="38100" dir="2700000" algn="tl">
                    <a:srgbClr val="000000">
                      <a:alpha val="43137"/>
                    </a:srgbClr>
                  </a:outerShdw>
                </a:effectLst>
                <a:latin typeface="+mn-lt"/>
              </a:rPr>
              <a:t>Tasa Interna de Retorno</a:t>
            </a:r>
            <a:r>
              <a:rPr lang="es-CR" dirty="0">
                <a:latin typeface="+mn-lt"/>
              </a:rPr>
              <a:t>.</a:t>
            </a:r>
          </a:p>
        </p:txBody>
      </p:sp>
      <p:sp>
        <p:nvSpPr>
          <p:cNvPr id="2060" name="14 CuadroTexto"/>
          <p:cNvSpPr txBox="1">
            <a:spLocks noChangeArrowheads="1"/>
          </p:cNvSpPr>
          <p:nvPr/>
        </p:nvSpPr>
        <p:spPr bwMode="auto">
          <a:xfrm>
            <a:off x="500034" y="4357694"/>
            <a:ext cx="7715250" cy="923330"/>
          </a:xfrm>
          <a:prstGeom prst="rect">
            <a:avLst/>
          </a:prstGeom>
          <a:noFill/>
          <a:ln w="9525">
            <a:noFill/>
            <a:miter lim="800000"/>
            <a:headEnd/>
            <a:tailEnd/>
          </a:ln>
        </p:spPr>
        <p:txBody>
          <a:bodyPr wrap="square">
            <a:spAutoFit/>
          </a:bodyPr>
          <a:lstStyle/>
          <a:p>
            <a:r>
              <a:rPr lang="es-CR" b="1" dirty="0">
                <a:latin typeface="Calibri" pitchFamily="34" charset="0"/>
              </a:rPr>
              <a:t>Ejemplo</a:t>
            </a:r>
            <a:r>
              <a:rPr lang="es-CR" b="1" dirty="0" smtClean="0">
                <a:latin typeface="Calibri" pitchFamily="34" charset="0"/>
              </a:rPr>
              <a:t>: </a:t>
            </a:r>
          </a:p>
          <a:p>
            <a:endParaRPr lang="es-CR" b="1" dirty="0" smtClean="0">
              <a:latin typeface="Calibri" pitchFamily="34" charset="0"/>
            </a:endParaRPr>
          </a:p>
          <a:p>
            <a:r>
              <a:rPr lang="es-CR" dirty="0" smtClean="0">
                <a:latin typeface="Calibri" pitchFamily="34" charset="0"/>
              </a:rPr>
              <a:t>Cual </a:t>
            </a:r>
            <a:r>
              <a:rPr lang="es-CR" dirty="0">
                <a:latin typeface="Calibri" pitchFamily="34" charset="0"/>
              </a:rPr>
              <a:t>sería el rendimiento de la inversión si el precio del bono fuera de $1.150???</a:t>
            </a:r>
          </a:p>
        </p:txBody>
      </p:sp>
      <p:sp>
        <p:nvSpPr>
          <p:cNvPr id="143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1433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00232" y="1500174"/>
            <a:ext cx="4641252" cy="585789"/>
          </a:xfrm>
          <a:prstGeom prst="rect">
            <a:avLst/>
          </a:prstGeom>
          <a:noFill/>
        </p:spPr>
      </p:pic>
      <p:sp>
        <p:nvSpPr>
          <p:cNvPr id="14339" name="Rectangle 3"/>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29 Grupo"/>
          <p:cNvGrpSpPr/>
          <p:nvPr/>
        </p:nvGrpSpPr>
        <p:grpSpPr>
          <a:xfrm>
            <a:off x="0" y="152400"/>
            <a:ext cx="9144000" cy="6705600"/>
            <a:chOff x="0" y="152400"/>
            <a:chExt cx="9144000" cy="6705600"/>
          </a:xfrm>
        </p:grpSpPr>
        <p:graphicFrame>
          <p:nvGraphicFramePr>
            <p:cNvPr id="4" name="1 Gráfico"/>
            <p:cNvGraphicFramePr/>
            <p:nvPr/>
          </p:nvGraphicFramePr>
          <p:xfrm>
            <a:off x="0" y="1143000"/>
            <a:ext cx="8991600" cy="5715000"/>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457200" y="152400"/>
              <a:ext cx="8382000" cy="707886"/>
            </a:xfrm>
            <a:prstGeom prst="rect">
              <a:avLst/>
            </a:prstGeom>
            <a:noFill/>
          </p:spPr>
          <p:txBody>
            <a:bodyPr wrap="square" rtlCol="0">
              <a:spAutoFit/>
            </a:bodyPr>
            <a:lstStyle/>
            <a:p>
              <a:pPr algn="ctr"/>
              <a:r>
                <a:rPr lang="es-CR" sz="2000" b="1" dirty="0" smtClean="0"/>
                <a:t>Índice Dow Jones: Cronología de la Crisis.</a:t>
              </a:r>
            </a:p>
            <a:p>
              <a:pPr algn="ctr"/>
              <a:r>
                <a:rPr lang="es-CR" sz="2000" dirty="0" smtClean="0"/>
                <a:t>Las distintas etapas.</a:t>
              </a:r>
              <a:endParaRPr lang="es-CR" sz="2000" dirty="0"/>
            </a:p>
          </p:txBody>
        </p:sp>
        <p:sp>
          <p:nvSpPr>
            <p:cNvPr id="6" name="5 Elipse"/>
            <p:cNvSpPr/>
            <p:nvPr/>
          </p:nvSpPr>
          <p:spPr>
            <a:xfrm>
              <a:off x="3733800" y="1219200"/>
              <a:ext cx="381000" cy="304800"/>
            </a:xfrm>
            <a:prstGeom prst="ellipse">
              <a:avLst/>
            </a:prstGeom>
            <a:noFill/>
            <a:ln>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6 Elipse"/>
            <p:cNvSpPr/>
            <p:nvPr/>
          </p:nvSpPr>
          <p:spPr>
            <a:xfrm>
              <a:off x="4267200" y="2209800"/>
              <a:ext cx="381000" cy="304800"/>
            </a:xfrm>
            <a:prstGeom prst="ellipse">
              <a:avLst/>
            </a:prstGeom>
            <a:noFill/>
            <a:ln>
              <a:solidFill>
                <a:schemeClr val="accent6">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7 Elipse"/>
            <p:cNvSpPr/>
            <p:nvPr/>
          </p:nvSpPr>
          <p:spPr>
            <a:xfrm>
              <a:off x="4876800" y="2819400"/>
              <a:ext cx="381000" cy="304800"/>
            </a:xfrm>
            <a:prstGeom prst="ellipse">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8 Elipse"/>
            <p:cNvSpPr/>
            <p:nvPr/>
          </p:nvSpPr>
          <p:spPr>
            <a:xfrm>
              <a:off x="6781800" y="3505200"/>
              <a:ext cx="381000" cy="304800"/>
            </a:xfrm>
            <a:prstGeom prst="ellipse">
              <a:avLst/>
            </a:prstGeom>
            <a:noFill/>
            <a:ln>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0" name="9 Elipse"/>
            <p:cNvSpPr/>
            <p:nvPr/>
          </p:nvSpPr>
          <p:spPr>
            <a:xfrm>
              <a:off x="7924800" y="5562600"/>
              <a:ext cx="381000" cy="304800"/>
            </a:xfrm>
            <a:prstGeom prst="ellipse">
              <a:avLst/>
            </a:prstGeom>
            <a:noFill/>
            <a:ln>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13 CuadroTexto"/>
            <p:cNvSpPr txBox="1"/>
            <p:nvPr/>
          </p:nvSpPr>
          <p:spPr>
            <a:xfrm>
              <a:off x="4038600" y="2450068"/>
              <a:ext cx="838200" cy="369332"/>
            </a:xfrm>
            <a:prstGeom prst="rect">
              <a:avLst/>
            </a:prstGeom>
            <a:noFill/>
          </p:spPr>
          <p:txBody>
            <a:bodyPr wrap="square" rtlCol="0">
              <a:spAutoFit/>
            </a:bodyPr>
            <a:lstStyle/>
            <a:p>
              <a:pPr algn="ctr"/>
              <a:r>
                <a:rPr lang="es-CR" dirty="0" smtClean="0"/>
                <a:t>-10%</a:t>
              </a:r>
              <a:endParaRPr lang="es-CR" dirty="0"/>
            </a:p>
          </p:txBody>
        </p:sp>
        <p:sp>
          <p:nvSpPr>
            <p:cNvPr id="15" name="14 CuadroTexto"/>
            <p:cNvSpPr txBox="1"/>
            <p:nvPr/>
          </p:nvSpPr>
          <p:spPr>
            <a:xfrm>
              <a:off x="4648200" y="3059668"/>
              <a:ext cx="838200" cy="369332"/>
            </a:xfrm>
            <a:prstGeom prst="rect">
              <a:avLst/>
            </a:prstGeom>
            <a:noFill/>
          </p:spPr>
          <p:txBody>
            <a:bodyPr wrap="square" rtlCol="0">
              <a:spAutoFit/>
            </a:bodyPr>
            <a:lstStyle/>
            <a:p>
              <a:pPr algn="ctr"/>
              <a:r>
                <a:rPr lang="es-CR" dirty="0" smtClean="0"/>
                <a:t>-15%</a:t>
              </a:r>
              <a:endParaRPr lang="es-CR" dirty="0"/>
            </a:p>
          </p:txBody>
        </p:sp>
        <p:sp>
          <p:nvSpPr>
            <p:cNvPr id="16" name="15 CuadroTexto"/>
            <p:cNvSpPr txBox="1"/>
            <p:nvPr/>
          </p:nvSpPr>
          <p:spPr>
            <a:xfrm>
              <a:off x="6553200" y="3745468"/>
              <a:ext cx="838200" cy="369332"/>
            </a:xfrm>
            <a:prstGeom prst="rect">
              <a:avLst/>
            </a:prstGeom>
            <a:noFill/>
          </p:spPr>
          <p:txBody>
            <a:bodyPr wrap="square" rtlCol="0">
              <a:spAutoFit/>
            </a:bodyPr>
            <a:lstStyle/>
            <a:p>
              <a:pPr algn="ctr"/>
              <a:r>
                <a:rPr lang="es-CR" dirty="0" smtClean="0"/>
                <a:t>-22%</a:t>
              </a:r>
              <a:endParaRPr lang="es-CR" dirty="0"/>
            </a:p>
          </p:txBody>
        </p:sp>
        <p:sp>
          <p:nvSpPr>
            <p:cNvPr id="17" name="16 CuadroTexto"/>
            <p:cNvSpPr txBox="1"/>
            <p:nvPr/>
          </p:nvSpPr>
          <p:spPr>
            <a:xfrm>
              <a:off x="7162800" y="5486400"/>
              <a:ext cx="838200" cy="369332"/>
            </a:xfrm>
            <a:prstGeom prst="rect">
              <a:avLst/>
            </a:prstGeom>
            <a:noFill/>
          </p:spPr>
          <p:txBody>
            <a:bodyPr wrap="square" rtlCol="0">
              <a:spAutoFit/>
            </a:bodyPr>
            <a:lstStyle/>
            <a:p>
              <a:pPr algn="ctr"/>
              <a:r>
                <a:rPr lang="es-CR" dirty="0" smtClean="0"/>
                <a:t>-40%</a:t>
              </a:r>
              <a:endParaRPr lang="es-CR" dirty="0"/>
            </a:p>
          </p:txBody>
        </p:sp>
        <p:sp>
          <p:nvSpPr>
            <p:cNvPr id="13" name="12 CuadroTexto"/>
            <p:cNvSpPr txBox="1"/>
            <p:nvPr/>
          </p:nvSpPr>
          <p:spPr>
            <a:xfrm>
              <a:off x="2209800" y="3316069"/>
              <a:ext cx="1219200" cy="369332"/>
            </a:xfrm>
            <a:prstGeom prst="rect">
              <a:avLst/>
            </a:prstGeom>
            <a:noFill/>
          </p:spPr>
          <p:txBody>
            <a:bodyPr wrap="square" rtlCol="0">
              <a:spAutoFit/>
            </a:bodyPr>
            <a:lstStyle/>
            <a:p>
              <a:pPr algn="ctr"/>
              <a:r>
                <a:rPr lang="es-CR" b="1" dirty="0" smtClean="0">
                  <a:solidFill>
                    <a:srgbClr val="FF0000"/>
                  </a:solidFill>
                </a:rPr>
                <a:t>I Etapa</a:t>
              </a:r>
              <a:endParaRPr lang="es-CR" b="1" dirty="0">
                <a:solidFill>
                  <a:srgbClr val="FF0000"/>
                </a:solidFill>
              </a:endParaRPr>
            </a:p>
          </p:txBody>
        </p:sp>
        <p:sp>
          <p:nvSpPr>
            <p:cNvPr id="18" name="17 CuadroTexto"/>
            <p:cNvSpPr txBox="1"/>
            <p:nvPr/>
          </p:nvSpPr>
          <p:spPr>
            <a:xfrm>
              <a:off x="4724400" y="3669268"/>
              <a:ext cx="2133600" cy="369332"/>
            </a:xfrm>
            <a:prstGeom prst="rect">
              <a:avLst/>
            </a:prstGeom>
            <a:noFill/>
          </p:spPr>
          <p:txBody>
            <a:bodyPr wrap="square" rtlCol="0">
              <a:spAutoFit/>
            </a:bodyPr>
            <a:lstStyle/>
            <a:p>
              <a:pPr algn="ctr"/>
              <a:r>
                <a:rPr lang="es-CR" b="1" dirty="0" smtClean="0">
                  <a:solidFill>
                    <a:srgbClr val="FF0000"/>
                  </a:solidFill>
                </a:rPr>
                <a:t>II Etapa</a:t>
              </a:r>
              <a:endParaRPr lang="es-CR" b="1" dirty="0">
                <a:solidFill>
                  <a:srgbClr val="FF0000"/>
                </a:solidFill>
              </a:endParaRPr>
            </a:p>
          </p:txBody>
        </p:sp>
        <p:sp>
          <p:nvSpPr>
            <p:cNvPr id="19" name="18 CuadroTexto"/>
            <p:cNvSpPr txBox="1"/>
            <p:nvPr/>
          </p:nvSpPr>
          <p:spPr>
            <a:xfrm>
              <a:off x="7010400" y="1916668"/>
              <a:ext cx="2133600" cy="369332"/>
            </a:xfrm>
            <a:prstGeom prst="rect">
              <a:avLst/>
            </a:prstGeom>
            <a:noFill/>
          </p:spPr>
          <p:txBody>
            <a:bodyPr wrap="square" rtlCol="0">
              <a:spAutoFit/>
            </a:bodyPr>
            <a:lstStyle/>
            <a:p>
              <a:pPr algn="ctr"/>
              <a:r>
                <a:rPr lang="es-CR" b="1" dirty="0" smtClean="0">
                  <a:solidFill>
                    <a:srgbClr val="FF0000"/>
                  </a:solidFill>
                </a:rPr>
                <a:t>III Etapa</a:t>
              </a:r>
              <a:endParaRPr lang="es-CR" b="1" dirty="0">
                <a:solidFill>
                  <a:srgbClr val="FF0000"/>
                </a:solidFill>
              </a:endParaRPr>
            </a:p>
          </p:txBody>
        </p:sp>
        <p:cxnSp>
          <p:nvCxnSpPr>
            <p:cNvPr id="23" name="22 Conector recto"/>
            <p:cNvCxnSpPr/>
            <p:nvPr/>
          </p:nvCxnSpPr>
          <p:spPr>
            <a:xfrm rot="5400000">
              <a:off x="-1332705" y="3542506"/>
              <a:ext cx="4495800" cy="1589"/>
            </a:xfrm>
            <a:prstGeom prst="line">
              <a:avLst/>
            </a:prstGeom>
            <a:ln w="2222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rot="5400000">
              <a:off x="-1334294" y="3542506"/>
              <a:ext cx="4495800" cy="1589"/>
            </a:xfrm>
            <a:prstGeom prst="line">
              <a:avLst/>
            </a:prstGeom>
            <a:ln w="2222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rot="5400000">
              <a:off x="2551905" y="3542506"/>
              <a:ext cx="4495800" cy="1589"/>
            </a:xfrm>
            <a:prstGeom prst="line">
              <a:avLst/>
            </a:prstGeom>
            <a:ln w="2222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rot="5400000">
              <a:off x="4761705" y="3542506"/>
              <a:ext cx="4495800" cy="1589"/>
            </a:xfrm>
            <a:prstGeom prst="line">
              <a:avLst/>
            </a:prstGeom>
            <a:ln w="2222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rot="5400000">
              <a:off x="6590505" y="3542506"/>
              <a:ext cx="4495800" cy="1589"/>
            </a:xfrm>
            <a:prstGeom prst="line">
              <a:avLst/>
            </a:prstGeom>
            <a:ln w="2222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1" name="20 CuadroTexto"/>
            <p:cNvSpPr txBox="1"/>
            <p:nvPr/>
          </p:nvSpPr>
          <p:spPr>
            <a:xfrm>
              <a:off x="2133600" y="3697069"/>
              <a:ext cx="1371600" cy="646331"/>
            </a:xfrm>
            <a:prstGeom prst="rect">
              <a:avLst/>
            </a:prstGeom>
            <a:noFill/>
          </p:spPr>
          <p:txBody>
            <a:bodyPr wrap="square" rtlCol="0">
              <a:spAutoFit/>
            </a:bodyPr>
            <a:lstStyle/>
            <a:p>
              <a:pPr algn="ctr"/>
              <a:r>
                <a:rPr lang="es-CR" dirty="0" smtClean="0"/>
                <a:t>Crisis Hipotecaria</a:t>
              </a:r>
              <a:endParaRPr lang="es-CR" dirty="0"/>
            </a:p>
          </p:txBody>
        </p:sp>
        <p:sp>
          <p:nvSpPr>
            <p:cNvPr id="22" name="21 CuadroTexto"/>
            <p:cNvSpPr txBox="1"/>
            <p:nvPr/>
          </p:nvSpPr>
          <p:spPr>
            <a:xfrm>
              <a:off x="5105400" y="4154269"/>
              <a:ext cx="1371600" cy="646331"/>
            </a:xfrm>
            <a:prstGeom prst="rect">
              <a:avLst/>
            </a:prstGeom>
            <a:noFill/>
          </p:spPr>
          <p:txBody>
            <a:bodyPr wrap="square" rtlCol="0">
              <a:spAutoFit/>
            </a:bodyPr>
            <a:lstStyle/>
            <a:p>
              <a:pPr algn="ctr"/>
              <a:r>
                <a:rPr lang="es-CR" dirty="0" smtClean="0"/>
                <a:t>Transmisión financiera</a:t>
              </a:r>
              <a:endParaRPr lang="es-CR" dirty="0"/>
            </a:p>
          </p:txBody>
        </p:sp>
        <p:sp>
          <p:nvSpPr>
            <p:cNvPr id="24" name="23 CuadroTexto"/>
            <p:cNvSpPr txBox="1"/>
            <p:nvPr/>
          </p:nvSpPr>
          <p:spPr>
            <a:xfrm>
              <a:off x="7391400" y="2286000"/>
              <a:ext cx="1371600" cy="646331"/>
            </a:xfrm>
            <a:prstGeom prst="rect">
              <a:avLst/>
            </a:prstGeom>
            <a:noFill/>
          </p:spPr>
          <p:txBody>
            <a:bodyPr wrap="square" rtlCol="0">
              <a:spAutoFit/>
            </a:bodyPr>
            <a:lstStyle/>
            <a:p>
              <a:pPr algn="ctr"/>
              <a:r>
                <a:rPr lang="es-CR" dirty="0" smtClean="0"/>
                <a:t>Crisis Financiera</a:t>
              </a:r>
              <a:endParaRPr lang="es-CR" dirty="0"/>
            </a:p>
          </p:txBody>
        </p:sp>
        <p:sp>
          <p:nvSpPr>
            <p:cNvPr id="25" name="24 CuadroTexto"/>
            <p:cNvSpPr txBox="1"/>
            <p:nvPr/>
          </p:nvSpPr>
          <p:spPr>
            <a:xfrm>
              <a:off x="2971800" y="953869"/>
              <a:ext cx="838200" cy="646331"/>
            </a:xfrm>
            <a:prstGeom prst="rect">
              <a:avLst/>
            </a:prstGeom>
            <a:noFill/>
          </p:spPr>
          <p:txBody>
            <a:bodyPr wrap="square" rtlCol="0">
              <a:spAutoFit/>
            </a:bodyPr>
            <a:lstStyle/>
            <a:p>
              <a:pPr algn="ctr"/>
              <a:r>
                <a:rPr lang="es-CR" dirty="0" smtClean="0"/>
                <a:t>14.000 Puntos</a:t>
              </a:r>
              <a:endParaRPr lang="es-CR" dirty="0"/>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Como medir el rendimiento de un bono ???</a:t>
            </a:r>
          </a:p>
        </p:txBody>
      </p:sp>
      <p:sp>
        <p:nvSpPr>
          <p:cNvPr id="307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3076" name="7 CuadroTexto"/>
          <p:cNvSpPr txBox="1">
            <a:spLocks noChangeArrowheads="1"/>
          </p:cNvSpPr>
          <p:nvPr/>
        </p:nvSpPr>
        <p:spPr bwMode="auto">
          <a:xfrm>
            <a:off x="285750" y="642938"/>
            <a:ext cx="8143875" cy="646112"/>
          </a:xfrm>
          <a:prstGeom prst="rect">
            <a:avLst/>
          </a:prstGeom>
          <a:noFill/>
          <a:ln w="9525">
            <a:noFill/>
            <a:miter lim="800000"/>
            <a:headEnd/>
            <a:tailEnd/>
          </a:ln>
        </p:spPr>
        <p:txBody>
          <a:bodyPr>
            <a:spAutoFit/>
          </a:bodyPr>
          <a:lstStyle/>
          <a:p>
            <a:pPr algn="ctr"/>
            <a:r>
              <a:rPr lang="es-CR">
                <a:latin typeface="Calibri" pitchFamily="34" charset="0"/>
              </a:rPr>
              <a:t>Sin embargo, la tasa interna de retorno no es la única medida para medir el rendimiento de una inversión.</a:t>
            </a:r>
          </a:p>
        </p:txBody>
      </p:sp>
      <p:sp>
        <p:nvSpPr>
          <p:cNvPr id="3077"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3078"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3079" name="11 CuadroTexto"/>
          <p:cNvSpPr txBox="1">
            <a:spLocks noChangeArrowheads="1"/>
          </p:cNvSpPr>
          <p:nvPr/>
        </p:nvSpPr>
        <p:spPr bwMode="auto">
          <a:xfrm>
            <a:off x="214313" y="1357313"/>
            <a:ext cx="2500312" cy="369887"/>
          </a:xfrm>
          <a:prstGeom prst="rect">
            <a:avLst/>
          </a:prstGeom>
          <a:noFill/>
          <a:ln w="9525">
            <a:noFill/>
            <a:miter lim="800000"/>
            <a:headEnd/>
            <a:tailEnd/>
          </a:ln>
        </p:spPr>
        <p:txBody>
          <a:bodyPr>
            <a:spAutoFit/>
          </a:bodyPr>
          <a:lstStyle/>
          <a:p>
            <a:r>
              <a:rPr lang="es-CR" b="1">
                <a:latin typeface="Calibri" pitchFamily="34" charset="0"/>
              </a:rPr>
              <a:t>Rendimiento Corriente:</a:t>
            </a:r>
          </a:p>
        </p:txBody>
      </p:sp>
      <p:sp>
        <p:nvSpPr>
          <p:cNvPr id="308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pic>
        <p:nvPicPr>
          <p:cNvPr id="308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093913" y="2571750"/>
            <a:ext cx="4264025" cy="485775"/>
          </a:xfrm>
          <a:prstGeom prst="rect">
            <a:avLst/>
          </a:prstGeom>
          <a:noFill/>
          <a:ln w="9525">
            <a:noFill/>
            <a:miter lim="800000"/>
            <a:headEnd/>
            <a:tailEnd/>
          </a:ln>
        </p:spPr>
      </p:pic>
      <p:sp>
        <p:nvSpPr>
          <p:cNvPr id="3082" name="14 CuadroTexto"/>
          <p:cNvSpPr txBox="1">
            <a:spLocks noChangeArrowheads="1"/>
          </p:cNvSpPr>
          <p:nvPr/>
        </p:nvSpPr>
        <p:spPr bwMode="auto">
          <a:xfrm>
            <a:off x="285750" y="1782763"/>
            <a:ext cx="8143875" cy="646112"/>
          </a:xfrm>
          <a:prstGeom prst="rect">
            <a:avLst/>
          </a:prstGeom>
          <a:noFill/>
          <a:ln w="9525">
            <a:noFill/>
            <a:miter lim="800000"/>
            <a:headEnd/>
            <a:tailEnd/>
          </a:ln>
        </p:spPr>
        <p:txBody>
          <a:bodyPr>
            <a:spAutoFit/>
          </a:bodyPr>
          <a:lstStyle/>
          <a:p>
            <a:pPr algn="ctr"/>
            <a:r>
              <a:rPr lang="es-CR">
                <a:latin typeface="Calibri" pitchFamily="34" charset="0"/>
              </a:rPr>
              <a:t>Es la relación entre el cupón que va a pagar el bono anualmente y el precio de mercado del bono. </a:t>
            </a:r>
          </a:p>
        </p:txBody>
      </p:sp>
      <p:sp>
        <p:nvSpPr>
          <p:cNvPr id="3083" name="17 CuadroTexto"/>
          <p:cNvSpPr txBox="1">
            <a:spLocks noChangeArrowheads="1"/>
          </p:cNvSpPr>
          <p:nvPr/>
        </p:nvSpPr>
        <p:spPr bwMode="auto">
          <a:xfrm>
            <a:off x="214313" y="3416300"/>
            <a:ext cx="785812" cy="369888"/>
          </a:xfrm>
          <a:prstGeom prst="rect">
            <a:avLst/>
          </a:prstGeom>
          <a:noFill/>
          <a:ln w="9525">
            <a:noFill/>
            <a:miter lim="800000"/>
            <a:headEnd/>
            <a:tailEnd/>
          </a:ln>
        </p:spPr>
        <p:txBody>
          <a:bodyPr>
            <a:spAutoFit/>
          </a:bodyPr>
          <a:lstStyle/>
          <a:p>
            <a:pPr algn="ctr"/>
            <a:r>
              <a:rPr lang="es-CR" b="1">
                <a:latin typeface="Calibri" pitchFamily="34" charset="0"/>
              </a:rPr>
              <a:t>SI:  </a:t>
            </a:r>
          </a:p>
        </p:txBody>
      </p:sp>
      <p:sp>
        <p:nvSpPr>
          <p:cNvPr id="19" name="18 CuadroTexto"/>
          <p:cNvSpPr txBox="1"/>
          <p:nvPr/>
        </p:nvSpPr>
        <p:spPr>
          <a:xfrm>
            <a:off x="642938" y="3416300"/>
            <a:ext cx="4214812" cy="369888"/>
          </a:xfrm>
          <a:prstGeom prst="rect">
            <a:avLst/>
          </a:prstGeom>
          <a:noFill/>
        </p:spPr>
        <p:txBody>
          <a:bodyPr>
            <a:spAutoFit/>
          </a:bodyPr>
          <a:lstStyle/>
          <a:p>
            <a:pPr algn="ctr" fontAlgn="auto">
              <a:spcBef>
                <a:spcPts val="0"/>
              </a:spcBef>
              <a:spcAft>
                <a:spcPts val="0"/>
              </a:spcAft>
              <a:defRPr/>
            </a:pPr>
            <a:r>
              <a:rPr lang="es-CR" b="1" dirty="0">
                <a:latin typeface="+mn-lt"/>
              </a:rPr>
              <a:t>rendimiento corriente</a:t>
            </a:r>
            <a:r>
              <a:rPr lang="es-CR" b="1" dirty="0">
                <a:effectLst>
                  <a:outerShdw blurRad="38100" dist="38100" dir="2700000" algn="tl">
                    <a:srgbClr val="000000">
                      <a:alpha val="43137"/>
                    </a:srgbClr>
                  </a:outerShdw>
                </a:effectLst>
                <a:latin typeface="+mn-lt"/>
              </a:rPr>
              <a:t> </a:t>
            </a:r>
            <a:r>
              <a:rPr lang="es-CR" b="1" dirty="0">
                <a:solidFill>
                  <a:srgbClr val="92D050"/>
                </a:solidFill>
                <a:effectLst>
                  <a:outerShdw blurRad="38100" dist="38100" dir="2700000" algn="tl">
                    <a:srgbClr val="000000">
                      <a:alpha val="43137"/>
                    </a:srgbClr>
                  </a:outerShdw>
                </a:effectLst>
                <a:latin typeface="+mn-lt"/>
              </a:rPr>
              <a:t>&gt;</a:t>
            </a:r>
            <a:r>
              <a:rPr lang="es-CR" b="1" dirty="0">
                <a:effectLst>
                  <a:outerShdw blurRad="38100" dist="38100" dir="2700000" algn="tl">
                    <a:srgbClr val="000000">
                      <a:alpha val="43137"/>
                    </a:srgbClr>
                  </a:outerShdw>
                </a:effectLst>
                <a:latin typeface="+mn-lt"/>
              </a:rPr>
              <a:t> </a:t>
            </a:r>
            <a:r>
              <a:rPr lang="es-CR" b="1" dirty="0">
                <a:latin typeface="+mn-lt"/>
              </a:rPr>
              <a:t>tasa de cupón  </a:t>
            </a:r>
          </a:p>
        </p:txBody>
      </p:sp>
      <p:sp>
        <p:nvSpPr>
          <p:cNvPr id="20" name="19 CuadroTexto"/>
          <p:cNvSpPr txBox="1"/>
          <p:nvPr/>
        </p:nvSpPr>
        <p:spPr>
          <a:xfrm>
            <a:off x="4929188" y="3416300"/>
            <a:ext cx="4000500" cy="369888"/>
          </a:xfrm>
          <a:prstGeom prst="rect">
            <a:avLst/>
          </a:prstGeom>
          <a:noFill/>
        </p:spPr>
        <p:txBody>
          <a:bodyPr>
            <a:spAutoFit/>
          </a:bodyPr>
          <a:lstStyle/>
          <a:p>
            <a:pPr algn="ctr" fontAlgn="auto">
              <a:spcBef>
                <a:spcPts val="0"/>
              </a:spcBef>
              <a:spcAft>
                <a:spcPts val="0"/>
              </a:spcAft>
              <a:defRPr/>
            </a:pPr>
            <a:r>
              <a:rPr lang="es-CR" b="1" dirty="0">
                <a:latin typeface="+mn-lt"/>
              </a:rPr>
              <a:t>precio de mercado </a:t>
            </a:r>
            <a:r>
              <a:rPr lang="es-CR" b="1" dirty="0">
                <a:solidFill>
                  <a:srgbClr val="FF0000"/>
                </a:solidFill>
                <a:effectLst>
                  <a:outerShdw blurRad="38100" dist="38100" dir="2700000" algn="tl">
                    <a:srgbClr val="000000">
                      <a:alpha val="43137"/>
                    </a:srgbClr>
                  </a:outerShdw>
                </a:effectLst>
                <a:latin typeface="+mn-lt"/>
              </a:rPr>
              <a:t>&lt;</a:t>
            </a:r>
            <a:r>
              <a:rPr lang="es-CR" b="1" dirty="0">
                <a:latin typeface="+mn-lt"/>
              </a:rPr>
              <a:t> valor par</a:t>
            </a:r>
          </a:p>
        </p:txBody>
      </p:sp>
      <p:sp>
        <p:nvSpPr>
          <p:cNvPr id="21" name="20 Flecha izquierda y derecha"/>
          <p:cNvSpPr/>
          <p:nvPr/>
        </p:nvSpPr>
        <p:spPr>
          <a:xfrm>
            <a:off x="4857750" y="3494088"/>
            <a:ext cx="428625" cy="214312"/>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sp>
        <p:nvSpPr>
          <p:cNvPr id="3087" name="21 CuadroTexto"/>
          <p:cNvSpPr txBox="1">
            <a:spLocks noChangeArrowheads="1"/>
          </p:cNvSpPr>
          <p:nvPr/>
        </p:nvSpPr>
        <p:spPr bwMode="auto">
          <a:xfrm>
            <a:off x="214313" y="3857625"/>
            <a:ext cx="785812" cy="369888"/>
          </a:xfrm>
          <a:prstGeom prst="rect">
            <a:avLst/>
          </a:prstGeom>
          <a:noFill/>
          <a:ln w="9525">
            <a:noFill/>
            <a:miter lim="800000"/>
            <a:headEnd/>
            <a:tailEnd/>
          </a:ln>
        </p:spPr>
        <p:txBody>
          <a:bodyPr>
            <a:spAutoFit/>
          </a:bodyPr>
          <a:lstStyle/>
          <a:p>
            <a:pPr algn="ctr"/>
            <a:r>
              <a:rPr lang="es-CR" b="1">
                <a:latin typeface="Calibri" pitchFamily="34" charset="0"/>
              </a:rPr>
              <a:t>SI:  </a:t>
            </a:r>
          </a:p>
        </p:txBody>
      </p:sp>
      <p:sp>
        <p:nvSpPr>
          <p:cNvPr id="23" name="22 CuadroTexto"/>
          <p:cNvSpPr txBox="1"/>
          <p:nvPr/>
        </p:nvSpPr>
        <p:spPr>
          <a:xfrm>
            <a:off x="642938" y="3857625"/>
            <a:ext cx="4214812" cy="369888"/>
          </a:xfrm>
          <a:prstGeom prst="rect">
            <a:avLst/>
          </a:prstGeom>
          <a:noFill/>
        </p:spPr>
        <p:txBody>
          <a:bodyPr>
            <a:spAutoFit/>
          </a:bodyPr>
          <a:lstStyle/>
          <a:p>
            <a:pPr algn="ctr" fontAlgn="auto">
              <a:spcBef>
                <a:spcPts val="0"/>
              </a:spcBef>
              <a:spcAft>
                <a:spcPts val="0"/>
              </a:spcAft>
              <a:defRPr/>
            </a:pPr>
            <a:r>
              <a:rPr lang="es-CR" b="1" dirty="0">
                <a:latin typeface="+mn-lt"/>
              </a:rPr>
              <a:t>rendimiento corriente </a:t>
            </a:r>
            <a:r>
              <a:rPr lang="es-CR" b="1" dirty="0">
                <a:solidFill>
                  <a:srgbClr val="FF0000"/>
                </a:solidFill>
                <a:effectLst>
                  <a:outerShdw blurRad="38100" dist="38100" dir="2700000" algn="tl">
                    <a:srgbClr val="000000">
                      <a:alpha val="43137"/>
                    </a:srgbClr>
                  </a:outerShdw>
                </a:effectLst>
                <a:latin typeface="+mn-lt"/>
              </a:rPr>
              <a:t>&lt; </a:t>
            </a:r>
            <a:r>
              <a:rPr lang="es-CR" b="1" dirty="0">
                <a:latin typeface="+mn-lt"/>
              </a:rPr>
              <a:t>tasa de cupón  </a:t>
            </a:r>
          </a:p>
        </p:txBody>
      </p:sp>
      <p:sp>
        <p:nvSpPr>
          <p:cNvPr id="24" name="23 CuadroTexto"/>
          <p:cNvSpPr txBox="1"/>
          <p:nvPr/>
        </p:nvSpPr>
        <p:spPr>
          <a:xfrm>
            <a:off x="4929188" y="3857625"/>
            <a:ext cx="4000500" cy="369888"/>
          </a:xfrm>
          <a:prstGeom prst="rect">
            <a:avLst/>
          </a:prstGeom>
          <a:noFill/>
        </p:spPr>
        <p:txBody>
          <a:bodyPr>
            <a:spAutoFit/>
          </a:bodyPr>
          <a:lstStyle/>
          <a:p>
            <a:pPr algn="ctr" fontAlgn="auto">
              <a:spcBef>
                <a:spcPts val="0"/>
              </a:spcBef>
              <a:spcAft>
                <a:spcPts val="0"/>
              </a:spcAft>
              <a:defRPr/>
            </a:pPr>
            <a:r>
              <a:rPr lang="es-CR" b="1" dirty="0">
                <a:latin typeface="+mn-lt"/>
              </a:rPr>
              <a:t>precio de mercado </a:t>
            </a:r>
            <a:r>
              <a:rPr lang="es-CR" b="1" dirty="0">
                <a:solidFill>
                  <a:srgbClr val="92D050"/>
                </a:solidFill>
                <a:effectLst>
                  <a:outerShdw blurRad="38100" dist="38100" dir="2700000" algn="tl">
                    <a:srgbClr val="000000">
                      <a:alpha val="43137"/>
                    </a:srgbClr>
                  </a:outerShdw>
                </a:effectLst>
                <a:latin typeface="+mn-lt"/>
              </a:rPr>
              <a:t>&gt;</a:t>
            </a:r>
            <a:r>
              <a:rPr lang="es-CR" b="1" dirty="0">
                <a:latin typeface="+mn-lt"/>
              </a:rPr>
              <a:t> valor par</a:t>
            </a:r>
          </a:p>
        </p:txBody>
      </p:sp>
      <p:sp>
        <p:nvSpPr>
          <p:cNvPr id="25" name="24 Flecha izquierda y derecha"/>
          <p:cNvSpPr/>
          <p:nvPr/>
        </p:nvSpPr>
        <p:spPr>
          <a:xfrm>
            <a:off x="4857750" y="3935413"/>
            <a:ext cx="428625" cy="214312"/>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sp>
        <p:nvSpPr>
          <p:cNvPr id="3091" name="25 CuadroTexto"/>
          <p:cNvSpPr txBox="1">
            <a:spLocks noChangeArrowheads="1"/>
          </p:cNvSpPr>
          <p:nvPr/>
        </p:nvSpPr>
        <p:spPr bwMode="auto">
          <a:xfrm>
            <a:off x="285750" y="4429125"/>
            <a:ext cx="8143875" cy="646113"/>
          </a:xfrm>
          <a:prstGeom prst="rect">
            <a:avLst/>
          </a:prstGeom>
          <a:noFill/>
          <a:ln w="9525">
            <a:noFill/>
            <a:miter lim="800000"/>
            <a:headEnd/>
            <a:tailEnd/>
          </a:ln>
        </p:spPr>
        <p:txBody>
          <a:bodyPr>
            <a:spAutoFit/>
          </a:bodyPr>
          <a:lstStyle/>
          <a:p>
            <a:pPr algn="ctr"/>
            <a:r>
              <a:rPr lang="es-CR">
                <a:latin typeface="Calibri" pitchFamily="34" charset="0"/>
              </a:rPr>
              <a:t>Si el rendimiento corriente es mayor a la tasa de cupón, entonces podemos pensar que estamos comprando mas barato el flujo que cuando salió al mercado primario</a:t>
            </a:r>
          </a:p>
        </p:txBody>
      </p:sp>
      <p:sp>
        <p:nvSpPr>
          <p:cNvPr id="27" name="26 CuadroTexto"/>
          <p:cNvSpPr txBox="1"/>
          <p:nvPr/>
        </p:nvSpPr>
        <p:spPr>
          <a:xfrm>
            <a:off x="285750" y="5500688"/>
            <a:ext cx="8501063" cy="923925"/>
          </a:xfrm>
          <a:prstGeom prst="rect">
            <a:avLst/>
          </a:prstGeom>
          <a:solidFill>
            <a:schemeClr val="accent3">
              <a:alpha val="39000"/>
            </a:schemeClr>
          </a:solidFill>
        </p:spPr>
        <p:txBody>
          <a:bodyPr>
            <a:spAutoFit/>
          </a:bodyPr>
          <a:lstStyle/>
          <a:p>
            <a:pPr algn="ctr" fontAlgn="auto">
              <a:spcBef>
                <a:spcPts val="0"/>
              </a:spcBef>
              <a:spcAft>
                <a:spcPts val="0"/>
              </a:spcAft>
              <a:defRPr/>
            </a:pPr>
            <a:r>
              <a:rPr lang="es-CR" dirty="0">
                <a:latin typeface="+mn-lt"/>
              </a:rPr>
              <a:t>Esta medida de rendimiento es considerada incompleta, ya que solo tiene en cuenta las ganancias obtenidas por el cupón de interés. No dice nada de las ganancias de capital de comprar un bono a descuento y mantenerlo hasta el vencimiento.</a:t>
            </a:r>
          </a:p>
        </p:txBody>
      </p:sp>
      <p:sp>
        <p:nvSpPr>
          <p:cNvPr id="28" name="27 Elipse"/>
          <p:cNvSpPr/>
          <p:nvPr/>
        </p:nvSpPr>
        <p:spPr>
          <a:xfrm>
            <a:off x="0" y="3357569"/>
            <a:ext cx="9001125" cy="1000125"/>
          </a:xfrm>
          <a:prstGeom prst="ellipse">
            <a:avLst/>
          </a:prstGeom>
          <a:solidFill>
            <a:schemeClr val="accent3">
              <a:lumMod val="40000"/>
              <a:lumOff val="6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39 Rectángulo redondeado"/>
          <p:cNvSpPr/>
          <p:nvPr/>
        </p:nvSpPr>
        <p:spPr>
          <a:xfrm>
            <a:off x="214313" y="5715000"/>
            <a:ext cx="8715375" cy="1143000"/>
          </a:xfrm>
          <a:prstGeom prst="roundRect">
            <a:avLst/>
          </a:prstGeom>
          <a:solidFill>
            <a:schemeClr val="accent2">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sp>
        <p:nvSpPr>
          <p:cNvPr id="4099"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Como medir el rendimiento de un bono ???</a:t>
            </a:r>
          </a:p>
        </p:txBody>
      </p:sp>
      <p:sp>
        <p:nvSpPr>
          <p:cNvPr id="410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4101" name="7 CuadroTexto"/>
          <p:cNvSpPr txBox="1">
            <a:spLocks noChangeArrowheads="1"/>
          </p:cNvSpPr>
          <p:nvPr/>
        </p:nvSpPr>
        <p:spPr bwMode="auto">
          <a:xfrm>
            <a:off x="285750" y="642938"/>
            <a:ext cx="8143875" cy="646112"/>
          </a:xfrm>
          <a:prstGeom prst="rect">
            <a:avLst/>
          </a:prstGeom>
          <a:noFill/>
          <a:ln w="9525">
            <a:noFill/>
            <a:miter lim="800000"/>
            <a:headEnd/>
            <a:tailEnd/>
          </a:ln>
        </p:spPr>
        <p:txBody>
          <a:bodyPr>
            <a:spAutoFit/>
          </a:bodyPr>
          <a:lstStyle/>
          <a:p>
            <a:pPr algn="ctr"/>
            <a:r>
              <a:rPr lang="es-CR">
                <a:latin typeface="Calibri" pitchFamily="34" charset="0"/>
              </a:rPr>
              <a:t>Cuando un inversor decide comprar un bono, espera recibir un retorno adicional. Este puede venir de una o mas de tres fuentes.</a:t>
            </a:r>
          </a:p>
        </p:txBody>
      </p:sp>
      <p:sp>
        <p:nvSpPr>
          <p:cNvPr id="4102"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4103"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410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29" name="28 Rectángulo redondeado"/>
          <p:cNvSpPr/>
          <p:nvPr/>
        </p:nvSpPr>
        <p:spPr>
          <a:xfrm>
            <a:off x="214313" y="1535113"/>
            <a:ext cx="2071687" cy="114300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Pago de Cupones</a:t>
            </a:r>
          </a:p>
        </p:txBody>
      </p:sp>
      <p:sp>
        <p:nvSpPr>
          <p:cNvPr id="30" name="29 Rectángulo redondeado"/>
          <p:cNvSpPr/>
          <p:nvPr/>
        </p:nvSpPr>
        <p:spPr>
          <a:xfrm>
            <a:off x="3535363" y="1535113"/>
            <a:ext cx="2073275" cy="11430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Ganancias de Capital</a:t>
            </a:r>
          </a:p>
        </p:txBody>
      </p:sp>
      <p:sp>
        <p:nvSpPr>
          <p:cNvPr id="31" name="30 Rectángulo redondeado"/>
          <p:cNvSpPr/>
          <p:nvPr/>
        </p:nvSpPr>
        <p:spPr>
          <a:xfrm>
            <a:off x="6858000" y="1535113"/>
            <a:ext cx="2071688" cy="1143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Reinversión de los Cupones</a:t>
            </a:r>
          </a:p>
        </p:txBody>
      </p:sp>
      <p:sp>
        <p:nvSpPr>
          <p:cNvPr id="32" name="31 Flecha abajo"/>
          <p:cNvSpPr/>
          <p:nvPr/>
        </p:nvSpPr>
        <p:spPr>
          <a:xfrm>
            <a:off x="1000125" y="2928938"/>
            <a:ext cx="428625" cy="357187"/>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sp>
        <p:nvSpPr>
          <p:cNvPr id="33" name="32 Flecha abajo"/>
          <p:cNvSpPr/>
          <p:nvPr/>
        </p:nvSpPr>
        <p:spPr>
          <a:xfrm>
            <a:off x="4357688" y="2928938"/>
            <a:ext cx="428625" cy="357187"/>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sp>
        <p:nvSpPr>
          <p:cNvPr id="34" name="33 Flecha abajo"/>
          <p:cNvSpPr/>
          <p:nvPr/>
        </p:nvSpPr>
        <p:spPr>
          <a:xfrm>
            <a:off x="7715250" y="2928938"/>
            <a:ext cx="428625" cy="357187"/>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sp>
        <p:nvSpPr>
          <p:cNvPr id="4111" name="35 CuadroTexto"/>
          <p:cNvSpPr txBox="1">
            <a:spLocks noChangeArrowheads="1"/>
          </p:cNvSpPr>
          <p:nvPr/>
        </p:nvSpPr>
        <p:spPr bwMode="auto">
          <a:xfrm>
            <a:off x="6858000" y="3500438"/>
            <a:ext cx="2214563" cy="1323975"/>
          </a:xfrm>
          <a:prstGeom prst="rect">
            <a:avLst/>
          </a:prstGeom>
          <a:noFill/>
          <a:ln w="9525">
            <a:noFill/>
            <a:miter lim="800000"/>
            <a:headEnd/>
            <a:tailEnd/>
          </a:ln>
        </p:spPr>
        <p:txBody>
          <a:bodyPr>
            <a:spAutoFit/>
          </a:bodyPr>
          <a:lstStyle/>
          <a:p>
            <a:r>
              <a:rPr lang="es-CR" sz="1600">
                <a:latin typeface="Calibri" pitchFamily="34" charset="0"/>
              </a:rPr>
              <a:t>En el caso de los bonos bullet, este componente de ganancias es solo la reinversión del interés obtenidos. </a:t>
            </a:r>
          </a:p>
        </p:txBody>
      </p:sp>
      <p:sp>
        <p:nvSpPr>
          <p:cNvPr id="4112" name="36 CuadroTexto"/>
          <p:cNvSpPr txBox="1">
            <a:spLocks noChangeArrowheads="1"/>
          </p:cNvSpPr>
          <p:nvPr/>
        </p:nvSpPr>
        <p:spPr bwMode="auto">
          <a:xfrm>
            <a:off x="3357563" y="3500438"/>
            <a:ext cx="2500312" cy="2062162"/>
          </a:xfrm>
          <a:prstGeom prst="rect">
            <a:avLst/>
          </a:prstGeom>
          <a:noFill/>
          <a:ln w="9525">
            <a:noFill/>
            <a:miter lim="800000"/>
            <a:headEnd/>
            <a:tailEnd/>
          </a:ln>
        </p:spPr>
        <p:txBody>
          <a:bodyPr>
            <a:spAutoFit/>
          </a:bodyPr>
          <a:lstStyle/>
          <a:p>
            <a:r>
              <a:rPr lang="es-CR" sz="1600">
                <a:latin typeface="Calibri" pitchFamily="34" charset="0"/>
              </a:rPr>
              <a:t>La yield to maturity es la medida de rendimiento que toma las dos primeras fuentes de retorno en cuenta. Con respecto a la tercera supone que los cupones se reinvierten a la misma tasa.</a:t>
            </a:r>
          </a:p>
        </p:txBody>
      </p:sp>
      <p:sp>
        <p:nvSpPr>
          <p:cNvPr id="4113" name="37 CuadroTexto"/>
          <p:cNvSpPr txBox="1">
            <a:spLocks noChangeArrowheads="1"/>
          </p:cNvSpPr>
          <p:nvPr/>
        </p:nvSpPr>
        <p:spPr bwMode="auto">
          <a:xfrm>
            <a:off x="71438" y="3500438"/>
            <a:ext cx="2214562" cy="1323975"/>
          </a:xfrm>
          <a:prstGeom prst="rect">
            <a:avLst/>
          </a:prstGeom>
          <a:noFill/>
          <a:ln w="9525">
            <a:noFill/>
            <a:miter lim="800000"/>
            <a:headEnd/>
            <a:tailEnd/>
          </a:ln>
        </p:spPr>
        <p:txBody>
          <a:bodyPr>
            <a:spAutoFit/>
          </a:bodyPr>
          <a:lstStyle/>
          <a:p>
            <a:r>
              <a:rPr lang="es-CR" sz="1600">
                <a:latin typeface="Calibri" pitchFamily="34" charset="0"/>
              </a:rPr>
              <a:t>El rendimiento corriente como medida de rentabilidad solo considera esta fuente de ingreso.</a:t>
            </a:r>
          </a:p>
        </p:txBody>
      </p:sp>
      <p:sp>
        <p:nvSpPr>
          <p:cNvPr id="4114" name="38 CuadroTexto"/>
          <p:cNvSpPr txBox="1">
            <a:spLocks noChangeArrowheads="1"/>
          </p:cNvSpPr>
          <p:nvPr/>
        </p:nvSpPr>
        <p:spPr bwMode="auto">
          <a:xfrm>
            <a:off x="357188" y="5854700"/>
            <a:ext cx="8143875" cy="923925"/>
          </a:xfrm>
          <a:prstGeom prst="rect">
            <a:avLst/>
          </a:prstGeom>
          <a:noFill/>
          <a:ln w="9525">
            <a:noFill/>
            <a:miter lim="800000"/>
            <a:headEnd/>
            <a:tailEnd/>
          </a:ln>
        </p:spPr>
        <p:txBody>
          <a:bodyPr>
            <a:spAutoFit/>
          </a:bodyPr>
          <a:lstStyle/>
          <a:p>
            <a:pPr algn="ctr"/>
            <a:r>
              <a:rPr lang="es-CR" dirty="0">
                <a:latin typeface="Calibri" pitchFamily="34" charset="0"/>
              </a:rPr>
              <a:t>Si bien la YTM o TIR es </a:t>
            </a:r>
            <a:r>
              <a:rPr lang="es-CR" dirty="0" smtClean="0">
                <a:latin typeface="Calibri" pitchFamily="34" charset="0"/>
              </a:rPr>
              <a:t>una excelente medida de rendimiento</a:t>
            </a:r>
            <a:r>
              <a:rPr lang="es-CR" dirty="0">
                <a:latin typeface="Calibri" pitchFamily="34" charset="0"/>
              </a:rPr>
              <a:t>; tiene como supuesto (1) que el bono se mantiene hasta su vencimiento y (2) que los cupones son reinvertidos ha la misma tasa que la TIR.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Como medir el rendimiento de un bono ???</a:t>
            </a:r>
          </a:p>
        </p:txBody>
      </p:sp>
      <p:sp>
        <p:nvSpPr>
          <p:cNvPr id="512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5124" name="7 CuadroTexto"/>
          <p:cNvSpPr txBox="1">
            <a:spLocks noChangeArrowheads="1"/>
          </p:cNvSpPr>
          <p:nvPr/>
        </p:nvSpPr>
        <p:spPr bwMode="auto">
          <a:xfrm>
            <a:off x="71438" y="500042"/>
            <a:ext cx="8715375" cy="646113"/>
          </a:xfrm>
          <a:prstGeom prst="rect">
            <a:avLst/>
          </a:prstGeom>
          <a:noFill/>
          <a:ln w="9525">
            <a:noFill/>
            <a:miter lim="800000"/>
            <a:headEnd/>
            <a:tailEnd/>
          </a:ln>
        </p:spPr>
        <p:txBody>
          <a:bodyPr>
            <a:spAutoFit/>
          </a:bodyPr>
          <a:lstStyle/>
          <a:p>
            <a:pPr algn="ctr"/>
            <a:r>
              <a:rPr lang="es-CR" dirty="0">
                <a:latin typeface="Calibri" pitchFamily="34" charset="0"/>
              </a:rPr>
              <a:t>El retorno total es la medida mas correcta para medir el rendimiento del bono.  De hecho, es la única medida que incorpora explícitamente la reinversión de los cupones.</a:t>
            </a:r>
          </a:p>
        </p:txBody>
      </p:sp>
      <p:sp>
        <p:nvSpPr>
          <p:cNvPr id="512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5126"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5127"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9" name="18 Elipse"/>
          <p:cNvSpPr/>
          <p:nvPr/>
        </p:nvSpPr>
        <p:spPr>
          <a:xfrm>
            <a:off x="534988" y="2500306"/>
            <a:ext cx="357187" cy="35718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1</a:t>
            </a:r>
          </a:p>
        </p:txBody>
      </p:sp>
      <p:sp>
        <p:nvSpPr>
          <p:cNvPr id="20" name="19 Elipse"/>
          <p:cNvSpPr/>
          <p:nvPr/>
        </p:nvSpPr>
        <p:spPr>
          <a:xfrm>
            <a:off x="534988" y="3500440"/>
            <a:ext cx="357187" cy="3571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2</a:t>
            </a:r>
          </a:p>
        </p:txBody>
      </p:sp>
      <p:sp>
        <p:nvSpPr>
          <p:cNvPr id="21" name="20 Elipse"/>
          <p:cNvSpPr/>
          <p:nvPr/>
        </p:nvSpPr>
        <p:spPr>
          <a:xfrm>
            <a:off x="534988" y="4394224"/>
            <a:ext cx="357187" cy="35718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3</a:t>
            </a:r>
          </a:p>
        </p:txBody>
      </p:sp>
      <p:sp>
        <p:nvSpPr>
          <p:cNvPr id="22" name="21 Elipse"/>
          <p:cNvSpPr/>
          <p:nvPr/>
        </p:nvSpPr>
        <p:spPr>
          <a:xfrm>
            <a:off x="534988" y="5286391"/>
            <a:ext cx="357187" cy="3571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4</a:t>
            </a:r>
          </a:p>
        </p:txBody>
      </p:sp>
      <p:sp>
        <p:nvSpPr>
          <p:cNvPr id="13" name="7 CuadroTexto"/>
          <p:cNvSpPr txBox="1">
            <a:spLocks noChangeArrowheads="1"/>
          </p:cNvSpPr>
          <p:nvPr/>
        </p:nvSpPr>
        <p:spPr bwMode="auto">
          <a:xfrm>
            <a:off x="214343" y="1353909"/>
            <a:ext cx="8715375" cy="646331"/>
          </a:xfrm>
          <a:prstGeom prst="rect">
            <a:avLst/>
          </a:prstGeom>
          <a:solidFill>
            <a:srgbClr val="FFC000"/>
          </a:solidFill>
          <a:ln w="9525">
            <a:noFill/>
            <a:miter lim="800000"/>
            <a:headEnd/>
            <a:tailEnd/>
          </a:ln>
        </p:spPr>
        <p:txBody>
          <a:bodyPr>
            <a:spAutoFit/>
          </a:bodyPr>
          <a:lstStyle/>
          <a:p>
            <a:r>
              <a:rPr lang="es-CR" b="1" dirty="0" smtClean="0">
                <a:latin typeface="Calibri" pitchFamily="34" charset="0"/>
              </a:rPr>
              <a:t>Calculando el Retorno Total: </a:t>
            </a:r>
            <a:r>
              <a:rPr lang="es-CR" dirty="0" smtClean="0">
                <a:latin typeface="Calibri" pitchFamily="34" charset="0"/>
              </a:rPr>
              <a:t>Lo primero que debemos buscar es cuantos pesos futuros obtendremos de invertir en determinado bono; luego estimados la tasa de rendimiento.</a:t>
            </a:r>
            <a:endParaRPr lang="es-CR" dirty="0">
              <a:latin typeface="Calibri" pitchFamily="34" charset="0"/>
            </a:endParaRPr>
          </a:p>
        </p:txBody>
      </p:sp>
      <p:sp>
        <p:nvSpPr>
          <p:cNvPr id="14" name="7 CuadroTexto"/>
          <p:cNvSpPr txBox="1">
            <a:spLocks noChangeArrowheads="1"/>
          </p:cNvSpPr>
          <p:nvPr/>
        </p:nvSpPr>
        <p:spPr bwMode="auto">
          <a:xfrm>
            <a:off x="1143037" y="2219918"/>
            <a:ext cx="7643805" cy="646331"/>
          </a:xfrm>
          <a:prstGeom prst="rect">
            <a:avLst/>
          </a:prstGeom>
          <a:noFill/>
          <a:ln w="9525">
            <a:noFill/>
            <a:miter lim="800000"/>
            <a:headEnd/>
            <a:tailEnd/>
          </a:ln>
        </p:spPr>
        <p:txBody>
          <a:bodyPr wrap="square">
            <a:spAutoFit/>
          </a:bodyPr>
          <a:lstStyle/>
          <a:p>
            <a:pPr algn="ctr"/>
            <a:r>
              <a:rPr lang="es-CR" dirty="0" smtClean="0">
                <a:latin typeface="Calibri" pitchFamily="34" charset="0"/>
              </a:rPr>
              <a:t>Lo primero que se debe realizar es tomar los </a:t>
            </a:r>
            <a:r>
              <a:rPr lang="es-CR" b="1" dirty="0" smtClean="0">
                <a:latin typeface="Calibri" pitchFamily="34" charset="0"/>
              </a:rPr>
              <a:t>cupones del bono </a:t>
            </a:r>
            <a:r>
              <a:rPr lang="es-CR" dirty="0" smtClean="0">
                <a:latin typeface="Calibri" pitchFamily="34" charset="0"/>
              </a:rPr>
              <a:t>y calcular el </a:t>
            </a:r>
            <a:r>
              <a:rPr lang="es-CR" b="1" dirty="0" smtClean="0">
                <a:latin typeface="Calibri" pitchFamily="34" charset="0"/>
              </a:rPr>
              <a:t>interés sobre interés </a:t>
            </a:r>
            <a:r>
              <a:rPr lang="es-CR" dirty="0" smtClean="0">
                <a:latin typeface="Calibri" pitchFamily="34" charset="0"/>
              </a:rPr>
              <a:t>asumiendo una </a:t>
            </a:r>
            <a:r>
              <a:rPr lang="es-CR" b="1" dirty="0" smtClean="0">
                <a:latin typeface="Calibri" pitchFamily="34" charset="0"/>
              </a:rPr>
              <a:t>tasa de reinversión dada</a:t>
            </a:r>
            <a:r>
              <a:rPr lang="es-CR" dirty="0" smtClean="0">
                <a:latin typeface="Calibri" pitchFamily="34" charset="0"/>
              </a:rPr>
              <a:t>.</a:t>
            </a:r>
          </a:p>
        </p:txBody>
      </p:sp>
      <p:sp>
        <p:nvSpPr>
          <p:cNvPr id="15" name="14 Rectángulo"/>
          <p:cNvSpPr/>
          <p:nvPr/>
        </p:nvSpPr>
        <p:spPr>
          <a:xfrm>
            <a:off x="3240630" y="2857496"/>
            <a:ext cx="3188758" cy="369332"/>
          </a:xfrm>
          <a:prstGeom prst="rect">
            <a:avLst/>
          </a:prstGeom>
        </p:spPr>
        <p:txBody>
          <a:bodyPr wrap="none">
            <a:spAutoFit/>
          </a:bodyPr>
          <a:lstStyle/>
          <a:p>
            <a:pPr algn="ctr"/>
            <a:r>
              <a:rPr lang="es-CR" b="1" dirty="0" smtClean="0">
                <a:effectLst>
                  <a:outerShdw blurRad="38100" dist="38100" dir="2700000" algn="tl">
                    <a:srgbClr val="000000">
                      <a:alpha val="43137"/>
                    </a:srgbClr>
                  </a:outerShdw>
                </a:effectLst>
                <a:latin typeface="Calibri" pitchFamily="34" charset="0"/>
              </a:rPr>
              <a:t>Cupones + Interés sobre Interés</a:t>
            </a:r>
            <a:endParaRPr lang="es-CR" b="1" dirty="0">
              <a:effectLst>
                <a:outerShdw blurRad="38100" dist="38100" dir="2700000" algn="tl">
                  <a:srgbClr val="000000">
                    <a:alpha val="43137"/>
                  </a:srgbClr>
                </a:outerShdw>
              </a:effectLst>
              <a:latin typeface="Calibri" pitchFamily="34" charset="0"/>
            </a:endParaRPr>
          </a:p>
        </p:txBody>
      </p:sp>
      <p:sp>
        <p:nvSpPr>
          <p:cNvPr id="16" name="7 CuadroTexto"/>
          <p:cNvSpPr txBox="1">
            <a:spLocks noChangeArrowheads="1"/>
          </p:cNvSpPr>
          <p:nvPr/>
        </p:nvSpPr>
        <p:spPr bwMode="auto">
          <a:xfrm>
            <a:off x="1142976" y="3354173"/>
            <a:ext cx="7643805" cy="646331"/>
          </a:xfrm>
          <a:prstGeom prst="rect">
            <a:avLst/>
          </a:prstGeom>
          <a:noFill/>
          <a:ln w="9525">
            <a:noFill/>
            <a:miter lim="800000"/>
            <a:headEnd/>
            <a:tailEnd/>
          </a:ln>
        </p:spPr>
        <p:txBody>
          <a:bodyPr wrap="square">
            <a:spAutoFit/>
          </a:bodyPr>
          <a:lstStyle/>
          <a:p>
            <a:pPr algn="ctr"/>
            <a:r>
              <a:rPr lang="es-CR" dirty="0" smtClean="0">
                <a:latin typeface="Calibri" pitchFamily="34" charset="0"/>
              </a:rPr>
              <a:t>Proyectar el </a:t>
            </a:r>
            <a:r>
              <a:rPr lang="es-CR" b="1" dirty="0" smtClean="0">
                <a:latin typeface="Calibri" pitchFamily="34" charset="0"/>
              </a:rPr>
              <a:t>precio de salida </a:t>
            </a:r>
            <a:r>
              <a:rPr lang="es-CR" dirty="0" smtClean="0">
                <a:latin typeface="Calibri" pitchFamily="34" charset="0"/>
              </a:rPr>
              <a:t>al final del horizonte de inversión. Esto va a depender de la tasa proyectada al momento de salida.</a:t>
            </a:r>
          </a:p>
        </p:txBody>
      </p:sp>
      <p:sp>
        <p:nvSpPr>
          <p:cNvPr id="17" name="7 CuadroTexto"/>
          <p:cNvSpPr txBox="1">
            <a:spLocks noChangeArrowheads="1"/>
          </p:cNvSpPr>
          <p:nvPr/>
        </p:nvSpPr>
        <p:spPr bwMode="auto">
          <a:xfrm>
            <a:off x="1142976" y="4282867"/>
            <a:ext cx="7643805" cy="369332"/>
          </a:xfrm>
          <a:prstGeom prst="rect">
            <a:avLst/>
          </a:prstGeom>
          <a:noFill/>
          <a:ln w="9525">
            <a:noFill/>
            <a:miter lim="800000"/>
            <a:headEnd/>
            <a:tailEnd/>
          </a:ln>
        </p:spPr>
        <p:txBody>
          <a:bodyPr wrap="square">
            <a:spAutoFit/>
          </a:bodyPr>
          <a:lstStyle/>
          <a:p>
            <a:pPr algn="ctr"/>
            <a:r>
              <a:rPr lang="es-CR" dirty="0" smtClean="0">
                <a:latin typeface="Calibri" pitchFamily="34" charset="0"/>
              </a:rPr>
              <a:t>Sumar los valores obtenidos en el proceso 1 y 2.</a:t>
            </a:r>
          </a:p>
        </p:txBody>
      </p:sp>
      <p:sp>
        <p:nvSpPr>
          <p:cNvPr id="112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1126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030172" y="5000636"/>
            <a:ext cx="3113332" cy="681040"/>
          </a:xfrm>
          <a:prstGeom prst="rect">
            <a:avLst/>
          </a:prstGeom>
          <a:noFill/>
        </p:spPr>
      </p:pic>
      <p:sp>
        <p:nvSpPr>
          <p:cNvPr id="11267" name="Rectangle 3"/>
          <p:cNvSpPr>
            <a:spLocks noChangeArrowheads="1"/>
          </p:cNvSpPr>
          <p:nvPr/>
        </p:nvSpPr>
        <p:spPr bwMode="auto">
          <a:xfrm>
            <a:off x="0" y="923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
        <p:nvSpPr>
          <p:cNvPr id="24" name="7 CuadroTexto"/>
          <p:cNvSpPr txBox="1">
            <a:spLocks noChangeArrowheads="1"/>
          </p:cNvSpPr>
          <p:nvPr/>
        </p:nvSpPr>
        <p:spPr bwMode="auto">
          <a:xfrm>
            <a:off x="5510218" y="5026895"/>
            <a:ext cx="3276624" cy="830997"/>
          </a:xfrm>
          <a:prstGeom prst="rect">
            <a:avLst/>
          </a:prstGeom>
          <a:noFill/>
          <a:ln w="9525">
            <a:noFill/>
            <a:miter lim="800000"/>
            <a:headEnd/>
            <a:tailEnd/>
          </a:ln>
        </p:spPr>
        <p:txBody>
          <a:bodyPr wrap="square">
            <a:spAutoFit/>
          </a:bodyPr>
          <a:lstStyle/>
          <a:p>
            <a:pPr algn="ctr"/>
            <a:r>
              <a:rPr lang="es-CR" sz="1600" dirty="0" smtClean="0">
                <a:latin typeface="Calibri" pitchFamily="34" charset="0"/>
              </a:rPr>
              <a:t>Donde h es el cociente entre el horizonte de inversión y el año calendario</a:t>
            </a:r>
          </a:p>
        </p:txBody>
      </p:sp>
      <p:sp>
        <p:nvSpPr>
          <p:cNvPr id="25" name="7 CuadroTexto"/>
          <p:cNvSpPr txBox="1">
            <a:spLocks noChangeArrowheads="1"/>
          </p:cNvSpPr>
          <p:nvPr/>
        </p:nvSpPr>
        <p:spPr bwMode="auto">
          <a:xfrm>
            <a:off x="142905" y="5857892"/>
            <a:ext cx="8715375" cy="923330"/>
          </a:xfrm>
          <a:prstGeom prst="rect">
            <a:avLst/>
          </a:prstGeom>
          <a:noFill/>
          <a:ln w="9525">
            <a:noFill/>
            <a:miter lim="800000"/>
            <a:headEnd/>
            <a:tailEnd/>
          </a:ln>
        </p:spPr>
        <p:txBody>
          <a:bodyPr>
            <a:spAutoFit/>
          </a:bodyPr>
          <a:lstStyle/>
          <a:p>
            <a:pPr algn="ctr"/>
            <a:r>
              <a:rPr lang="es-CR" dirty="0" smtClean="0">
                <a:latin typeface="Calibri" pitchFamily="34" charset="0"/>
              </a:rPr>
              <a:t>Calcular el total </a:t>
            </a:r>
            <a:r>
              <a:rPr lang="es-CR" dirty="0" err="1" smtClean="0">
                <a:latin typeface="Calibri" pitchFamily="34" charset="0"/>
              </a:rPr>
              <a:t>return</a:t>
            </a:r>
            <a:r>
              <a:rPr lang="es-CR" dirty="0" smtClean="0">
                <a:latin typeface="Calibri" pitchFamily="34" charset="0"/>
              </a:rPr>
              <a:t> de una inversión a tres años en un bono </a:t>
            </a:r>
            <a:r>
              <a:rPr lang="es-CR" dirty="0" err="1" smtClean="0">
                <a:latin typeface="Calibri" pitchFamily="34" charset="0"/>
              </a:rPr>
              <a:t>bullet</a:t>
            </a:r>
            <a:r>
              <a:rPr lang="es-CR" dirty="0" smtClean="0">
                <a:latin typeface="Calibri" pitchFamily="34" charset="0"/>
              </a:rPr>
              <a:t> a 20 años con tasa de cupón anual del 8%. Interés pago semestral. Con una TIR de 10% anual. Supuestos la tasa de reinversión es del 6% y al momento de la venta (3 años) la YTM exigida es del 7% anual</a:t>
            </a:r>
            <a:endParaRPr lang="es-CR" dirty="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Relación Precio-Rendimiento.</a:t>
            </a:r>
          </a:p>
        </p:txBody>
      </p:sp>
      <p:sp>
        <p:nvSpPr>
          <p:cNvPr id="717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7172" name="7 CuadroTexto"/>
          <p:cNvSpPr txBox="1">
            <a:spLocks noChangeArrowheads="1"/>
          </p:cNvSpPr>
          <p:nvPr/>
        </p:nvSpPr>
        <p:spPr bwMode="auto">
          <a:xfrm>
            <a:off x="71438" y="571500"/>
            <a:ext cx="8715375" cy="646113"/>
          </a:xfrm>
          <a:prstGeom prst="rect">
            <a:avLst/>
          </a:prstGeom>
          <a:noFill/>
          <a:ln w="9525">
            <a:noFill/>
            <a:miter lim="800000"/>
            <a:headEnd/>
            <a:tailEnd/>
          </a:ln>
        </p:spPr>
        <p:txBody>
          <a:bodyPr>
            <a:spAutoFit/>
          </a:bodyPr>
          <a:lstStyle/>
          <a:p>
            <a:pPr algn="ctr"/>
            <a:r>
              <a:rPr lang="es-CR">
                <a:latin typeface="Calibri" pitchFamily="34" charset="0"/>
              </a:rPr>
              <a:t>Para aplicar una buena estrategia de portfolio, es necesario entender las variaciones de los precios de los bonos ante cambios en las tasas de referencias.</a:t>
            </a:r>
          </a:p>
        </p:txBody>
      </p:sp>
      <p:sp>
        <p:nvSpPr>
          <p:cNvPr id="7173"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7174"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717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grpSp>
        <p:nvGrpSpPr>
          <p:cNvPr id="2" name="Group 91"/>
          <p:cNvGrpSpPr>
            <a:grpSpLocks/>
          </p:cNvGrpSpPr>
          <p:nvPr/>
        </p:nvGrpSpPr>
        <p:grpSpPr bwMode="auto">
          <a:xfrm>
            <a:off x="620713" y="1633538"/>
            <a:ext cx="3609975" cy="2652712"/>
            <a:chOff x="1049" y="1887"/>
            <a:chExt cx="2829" cy="2080"/>
          </a:xfrm>
        </p:grpSpPr>
        <p:sp>
          <p:nvSpPr>
            <p:cNvPr id="7186" name="Line 84"/>
            <p:cNvSpPr>
              <a:spLocks noChangeShapeType="1"/>
            </p:cNvSpPr>
            <p:nvPr/>
          </p:nvSpPr>
          <p:spPr bwMode="auto">
            <a:xfrm flipV="1">
              <a:off x="1338" y="1887"/>
              <a:ext cx="0" cy="1815"/>
            </a:xfrm>
            <a:prstGeom prst="line">
              <a:avLst/>
            </a:prstGeom>
            <a:noFill/>
            <a:ln w="9525">
              <a:solidFill>
                <a:schemeClr val="tx1"/>
              </a:solidFill>
              <a:round/>
              <a:headEnd/>
              <a:tailEnd type="triangle" w="med" len="med"/>
            </a:ln>
          </p:spPr>
          <p:txBody>
            <a:bodyPr/>
            <a:lstStyle/>
            <a:p>
              <a:endParaRPr lang="es-CR"/>
            </a:p>
          </p:txBody>
        </p:sp>
        <p:sp>
          <p:nvSpPr>
            <p:cNvPr id="7187" name="Line 85"/>
            <p:cNvSpPr>
              <a:spLocks noChangeShapeType="1"/>
            </p:cNvSpPr>
            <p:nvPr/>
          </p:nvSpPr>
          <p:spPr bwMode="auto">
            <a:xfrm flipV="1">
              <a:off x="1338" y="3702"/>
              <a:ext cx="2540" cy="1"/>
            </a:xfrm>
            <a:prstGeom prst="line">
              <a:avLst/>
            </a:prstGeom>
            <a:noFill/>
            <a:ln w="9525">
              <a:solidFill>
                <a:schemeClr val="tx1"/>
              </a:solidFill>
              <a:round/>
              <a:headEnd/>
              <a:tailEnd type="triangle" w="med" len="med"/>
            </a:ln>
          </p:spPr>
          <p:txBody>
            <a:bodyPr/>
            <a:lstStyle/>
            <a:p>
              <a:endParaRPr lang="es-CR"/>
            </a:p>
          </p:txBody>
        </p:sp>
        <p:sp>
          <p:nvSpPr>
            <p:cNvPr id="7188" name="Arc 87"/>
            <p:cNvSpPr>
              <a:spLocks/>
            </p:cNvSpPr>
            <p:nvPr/>
          </p:nvSpPr>
          <p:spPr bwMode="auto">
            <a:xfrm flipH="1" flipV="1">
              <a:off x="1610" y="2069"/>
              <a:ext cx="1769" cy="13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US"/>
            </a:p>
          </p:txBody>
        </p:sp>
        <p:sp>
          <p:nvSpPr>
            <p:cNvPr id="17" name="Text Box 88"/>
            <p:cNvSpPr txBox="1">
              <a:spLocks noChangeArrowheads="1"/>
            </p:cNvSpPr>
            <p:nvPr/>
          </p:nvSpPr>
          <p:spPr bwMode="auto">
            <a:xfrm>
              <a:off x="2063" y="3702"/>
              <a:ext cx="999" cy="265"/>
            </a:xfrm>
            <a:prstGeom prst="rect">
              <a:avLst/>
            </a:prstGeom>
            <a:noFill/>
            <a:ln w="9525">
              <a:noFill/>
              <a:miter lim="800000"/>
              <a:headEnd/>
              <a:tailEnd/>
            </a:ln>
            <a:effectLst/>
          </p:spPr>
          <p:txBody>
            <a:bodyPr>
              <a:spAutoFit/>
            </a:bodyPr>
            <a:lstStyle/>
            <a:p>
              <a:pPr algn="ctr">
                <a:spcBef>
                  <a:spcPct val="50000"/>
                </a:spcBef>
                <a:defRPr/>
              </a:pPr>
              <a:r>
                <a:rPr lang="es-AR" sz="1600" b="1" dirty="0">
                  <a:effectLst>
                    <a:outerShdw blurRad="38100" dist="38100" dir="2700000" algn="tl">
                      <a:srgbClr val="C0C0C0"/>
                    </a:outerShdw>
                  </a:effectLst>
                  <a:latin typeface="Calibri" pitchFamily="34" charset="0"/>
                </a:rPr>
                <a:t>Rendimiento</a:t>
              </a:r>
              <a:endParaRPr lang="es-ES" sz="1600" b="1" dirty="0">
                <a:effectLst>
                  <a:outerShdw blurRad="38100" dist="38100" dir="2700000" algn="tl">
                    <a:srgbClr val="C0C0C0"/>
                  </a:outerShdw>
                </a:effectLst>
                <a:latin typeface="Calibri" pitchFamily="34" charset="0"/>
              </a:endParaRPr>
            </a:p>
          </p:txBody>
        </p:sp>
        <p:sp>
          <p:nvSpPr>
            <p:cNvPr id="18" name="Text Box 89"/>
            <p:cNvSpPr txBox="1">
              <a:spLocks noChangeArrowheads="1"/>
            </p:cNvSpPr>
            <p:nvPr/>
          </p:nvSpPr>
          <p:spPr bwMode="auto">
            <a:xfrm rot="16200000">
              <a:off x="841" y="2640"/>
              <a:ext cx="681" cy="265"/>
            </a:xfrm>
            <a:prstGeom prst="rect">
              <a:avLst/>
            </a:prstGeom>
            <a:noFill/>
            <a:ln w="9525">
              <a:noFill/>
              <a:miter lim="800000"/>
              <a:headEnd/>
              <a:tailEnd/>
            </a:ln>
            <a:effectLst/>
          </p:spPr>
          <p:txBody>
            <a:bodyPr>
              <a:spAutoFit/>
            </a:bodyPr>
            <a:lstStyle/>
            <a:p>
              <a:pPr algn="ctr">
                <a:spcBef>
                  <a:spcPct val="50000"/>
                </a:spcBef>
                <a:defRPr/>
              </a:pPr>
              <a:r>
                <a:rPr lang="es-AR" sz="1600" b="1">
                  <a:effectLst>
                    <a:outerShdw blurRad="38100" dist="38100" dir="2700000" algn="tl">
                      <a:srgbClr val="C0C0C0"/>
                    </a:outerShdw>
                  </a:effectLst>
                  <a:latin typeface="Calibri" pitchFamily="34" charset="0"/>
                </a:rPr>
                <a:t>Precio</a:t>
              </a:r>
              <a:endParaRPr lang="es-ES" sz="1600" b="1">
                <a:effectLst>
                  <a:outerShdw blurRad="38100" dist="38100" dir="2700000" algn="tl">
                    <a:srgbClr val="C0C0C0"/>
                  </a:outerShdw>
                </a:effectLst>
                <a:latin typeface="Calibri" pitchFamily="34" charset="0"/>
              </a:endParaRPr>
            </a:p>
          </p:txBody>
        </p:sp>
      </p:grpSp>
      <p:sp>
        <p:nvSpPr>
          <p:cNvPr id="7177" name="7 CuadroTexto"/>
          <p:cNvSpPr txBox="1">
            <a:spLocks noChangeArrowheads="1"/>
          </p:cNvSpPr>
          <p:nvPr/>
        </p:nvSpPr>
        <p:spPr bwMode="auto">
          <a:xfrm>
            <a:off x="4786313" y="1428750"/>
            <a:ext cx="3919537" cy="646113"/>
          </a:xfrm>
          <a:prstGeom prst="rect">
            <a:avLst/>
          </a:prstGeom>
          <a:noFill/>
          <a:ln w="9525">
            <a:noFill/>
            <a:miter lim="800000"/>
            <a:headEnd/>
            <a:tailEnd/>
          </a:ln>
        </p:spPr>
        <p:txBody>
          <a:bodyPr>
            <a:spAutoFit/>
          </a:bodyPr>
          <a:lstStyle/>
          <a:p>
            <a:pPr algn="ctr"/>
            <a:r>
              <a:rPr lang="es-CR" b="1">
                <a:latin typeface="Calibri" pitchFamily="34" charset="0"/>
              </a:rPr>
              <a:t>Practica: </a:t>
            </a:r>
            <a:r>
              <a:rPr lang="es-CR">
                <a:latin typeface="Calibri" pitchFamily="34" charset="0"/>
              </a:rPr>
              <a:t>Construya 6 flujos con valores par de $100 y pagos semestrales.</a:t>
            </a:r>
          </a:p>
        </p:txBody>
      </p:sp>
      <p:sp>
        <p:nvSpPr>
          <p:cNvPr id="7178" name="7 CuadroTexto"/>
          <p:cNvSpPr txBox="1">
            <a:spLocks noChangeArrowheads="1"/>
          </p:cNvSpPr>
          <p:nvPr/>
        </p:nvSpPr>
        <p:spPr bwMode="auto">
          <a:xfrm>
            <a:off x="4938713" y="2354263"/>
            <a:ext cx="3919537" cy="1754187"/>
          </a:xfrm>
          <a:prstGeom prst="rect">
            <a:avLst/>
          </a:prstGeom>
          <a:noFill/>
          <a:ln w="9525">
            <a:noFill/>
            <a:miter lim="800000"/>
            <a:headEnd/>
            <a:tailEnd/>
          </a:ln>
        </p:spPr>
        <p:txBody>
          <a:bodyPr>
            <a:spAutoFit/>
          </a:bodyPr>
          <a:lstStyle/>
          <a:p>
            <a:r>
              <a:rPr lang="es-CR" b="1">
                <a:latin typeface="Calibri" pitchFamily="34" charset="0"/>
              </a:rPr>
              <a:t>Flow 1: </a:t>
            </a:r>
            <a:r>
              <a:rPr lang="es-CR">
                <a:latin typeface="Calibri" pitchFamily="34" charset="0"/>
              </a:rPr>
              <a:t>Bullet a 5 años tasa 9% anual.</a:t>
            </a:r>
          </a:p>
          <a:p>
            <a:r>
              <a:rPr lang="es-CR" b="1">
                <a:latin typeface="Calibri" pitchFamily="34" charset="0"/>
              </a:rPr>
              <a:t>Flow 2: </a:t>
            </a:r>
            <a:r>
              <a:rPr lang="es-CR">
                <a:latin typeface="Calibri" pitchFamily="34" charset="0"/>
              </a:rPr>
              <a:t>Bullet a 25 años tasa 9% anual.</a:t>
            </a:r>
          </a:p>
          <a:p>
            <a:r>
              <a:rPr lang="es-CR" b="1">
                <a:latin typeface="Calibri" pitchFamily="34" charset="0"/>
              </a:rPr>
              <a:t>Flow 3: </a:t>
            </a:r>
            <a:r>
              <a:rPr lang="es-CR">
                <a:latin typeface="Calibri" pitchFamily="34" charset="0"/>
              </a:rPr>
              <a:t>Bullet a 5 años tasa 6% anual.</a:t>
            </a:r>
          </a:p>
          <a:p>
            <a:r>
              <a:rPr lang="es-CR" b="1">
                <a:latin typeface="Calibri" pitchFamily="34" charset="0"/>
              </a:rPr>
              <a:t>Flow 4: </a:t>
            </a:r>
            <a:r>
              <a:rPr lang="es-CR">
                <a:latin typeface="Calibri" pitchFamily="34" charset="0"/>
              </a:rPr>
              <a:t>Bullet a 25 años tasa 6% anual.</a:t>
            </a:r>
          </a:p>
          <a:p>
            <a:r>
              <a:rPr lang="es-CR" b="1">
                <a:latin typeface="Calibri" pitchFamily="34" charset="0"/>
              </a:rPr>
              <a:t>Flow 5: </a:t>
            </a:r>
            <a:r>
              <a:rPr lang="es-CR">
                <a:latin typeface="Calibri" pitchFamily="34" charset="0"/>
              </a:rPr>
              <a:t>Zero Cupon a 5 años.</a:t>
            </a:r>
          </a:p>
          <a:p>
            <a:r>
              <a:rPr lang="es-CR" b="1">
                <a:latin typeface="Calibri" pitchFamily="34" charset="0"/>
              </a:rPr>
              <a:t>Flow 6: </a:t>
            </a:r>
            <a:r>
              <a:rPr lang="es-CR">
                <a:latin typeface="Calibri" pitchFamily="34" charset="0"/>
              </a:rPr>
              <a:t>Zero Cupon a 25 años.</a:t>
            </a:r>
          </a:p>
        </p:txBody>
      </p:sp>
      <p:sp>
        <p:nvSpPr>
          <p:cNvPr id="26" name="25 Elipse"/>
          <p:cNvSpPr/>
          <p:nvPr/>
        </p:nvSpPr>
        <p:spPr>
          <a:xfrm>
            <a:off x="214313" y="4575175"/>
            <a:ext cx="357187" cy="35718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1</a:t>
            </a:r>
          </a:p>
        </p:txBody>
      </p:sp>
      <p:sp>
        <p:nvSpPr>
          <p:cNvPr id="27" name="26 Elipse"/>
          <p:cNvSpPr/>
          <p:nvPr/>
        </p:nvSpPr>
        <p:spPr>
          <a:xfrm>
            <a:off x="214313" y="5357813"/>
            <a:ext cx="357187" cy="35718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2</a:t>
            </a:r>
          </a:p>
        </p:txBody>
      </p:sp>
      <p:sp>
        <p:nvSpPr>
          <p:cNvPr id="28" name="27 Elipse"/>
          <p:cNvSpPr/>
          <p:nvPr/>
        </p:nvSpPr>
        <p:spPr>
          <a:xfrm>
            <a:off x="214313" y="6143625"/>
            <a:ext cx="357187" cy="357188"/>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3</a:t>
            </a:r>
          </a:p>
        </p:txBody>
      </p:sp>
      <p:sp>
        <p:nvSpPr>
          <p:cNvPr id="30" name="7 CuadroTexto"/>
          <p:cNvSpPr txBox="1">
            <a:spLocks noChangeArrowheads="1"/>
          </p:cNvSpPr>
          <p:nvPr/>
        </p:nvSpPr>
        <p:spPr bwMode="auto">
          <a:xfrm>
            <a:off x="857250" y="4500563"/>
            <a:ext cx="7572375" cy="646112"/>
          </a:xfrm>
          <a:prstGeom prst="rect">
            <a:avLst/>
          </a:prstGeom>
          <a:noFill/>
          <a:ln w="9525">
            <a:noFill/>
            <a:miter lim="800000"/>
            <a:headEnd/>
            <a:tailEnd/>
          </a:ln>
        </p:spPr>
        <p:txBody>
          <a:bodyPr>
            <a:spAutoFit/>
          </a:bodyPr>
          <a:lstStyle/>
          <a:p>
            <a:pPr>
              <a:defRPr/>
            </a:pPr>
            <a:r>
              <a:rPr lang="es-CR" dirty="0">
                <a:latin typeface="Calibri" pitchFamily="34" charset="0"/>
              </a:rPr>
              <a:t>El porcentaje de cambio en el precio de los bonos ante cambios en la tasa de referencia </a:t>
            </a:r>
            <a:r>
              <a:rPr lang="es-CR" dirty="0">
                <a:effectLst>
                  <a:outerShdw blurRad="38100" dist="38100" dir="2700000" algn="tl">
                    <a:srgbClr val="000000">
                      <a:alpha val="43137"/>
                    </a:srgbClr>
                  </a:outerShdw>
                </a:effectLst>
                <a:latin typeface="Calibri" pitchFamily="34" charset="0"/>
              </a:rPr>
              <a:t>no es el mismo para todos los bonos</a:t>
            </a:r>
          </a:p>
        </p:txBody>
      </p:sp>
      <p:sp>
        <p:nvSpPr>
          <p:cNvPr id="31" name="7 CuadroTexto"/>
          <p:cNvSpPr txBox="1">
            <a:spLocks noChangeArrowheads="1"/>
          </p:cNvSpPr>
          <p:nvPr/>
        </p:nvSpPr>
        <p:spPr bwMode="auto">
          <a:xfrm>
            <a:off x="857250" y="5211763"/>
            <a:ext cx="7572375" cy="646112"/>
          </a:xfrm>
          <a:prstGeom prst="rect">
            <a:avLst/>
          </a:prstGeom>
          <a:noFill/>
          <a:ln w="9525">
            <a:noFill/>
            <a:miter lim="800000"/>
            <a:headEnd/>
            <a:tailEnd/>
          </a:ln>
        </p:spPr>
        <p:txBody>
          <a:bodyPr>
            <a:spAutoFit/>
          </a:bodyPr>
          <a:lstStyle/>
          <a:p>
            <a:pPr>
              <a:defRPr/>
            </a:pPr>
            <a:r>
              <a:rPr lang="es-CR" dirty="0">
                <a:latin typeface="Calibri" pitchFamily="34" charset="0"/>
              </a:rPr>
              <a:t>Para </a:t>
            </a:r>
            <a:r>
              <a:rPr lang="es-CR" dirty="0">
                <a:effectLst>
                  <a:outerShdw blurRad="38100" dist="38100" dir="2700000" algn="tl">
                    <a:srgbClr val="000000">
                      <a:alpha val="43137"/>
                    </a:srgbClr>
                  </a:outerShdw>
                </a:effectLst>
                <a:latin typeface="Calibri" pitchFamily="34" charset="0"/>
              </a:rPr>
              <a:t>cambios pequeños en la tasa de referencia</a:t>
            </a:r>
            <a:r>
              <a:rPr lang="es-CR" dirty="0">
                <a:latin typeface="Calibri" pitchFamily="34" charset="0"/>
              </a:rPr>
              <a:t>, la </a:t>
            </a:r>
            <a:r>
              <a:rPr lang="es-CR" dirty="0">
                <a:effectLst>
                  <a:outerShdw blurRad="38100" dist="38100" dir="2700000" algn="tl">
                    <a:srgbClr val="000000">
                      <a:alpha val="43137"/>
                    </a:srgbClr>
                  </a:outerShdw>
                </a:effectLst>
                <a:latin typeface="Calibri" pitchFamily="34" charset="0"/>
              </a:rPr>
              <a:t>variación de precios </a:t>
            </a:r>
            <a:r>
              <a:rPr lang="es-CR" dirty="0">
                <a:latin typeface="Calibri" pitchFamily="34" charset="0"/>
              </a:rPr>
              <a:t>es muy </a:t>
            </a:r>
            <a:r>
              <a:rPr lang="es-CR" dirty="0">
                <a:effectLst>
                  <a:outerShdw blurRad="38100" dist="38100" dir="2700000" algn="tl">
                    <a:srgbClr val="000000">
                      <a:alpha val="43137"/>
                    </a:srgbClr>
                  </a:outerShdw>
                </a:effectLst>
                <a:latin typeface="Calibri" pitchFamily="34" charset="0"/>
              </a:rPr>
              <a:t>parecida</a:t>
            </a:r>
            <a:r>
              <a:rPr lang="es-CR" dirty="0">
                <a:latin typeface="Calibri" pitchFamily="34" charset="0"/>
              </a:rPr>
              <a:t> ya sea si aumenta o baja la tasa de referencia.</a:t>
            </a:r>
          </a:p>
        </p:txBody>
      </p:sp>
      <p:sp>
        <p:nvSpPr>
          <p:cNvPr id="32" name="7 CuadroTexto"/>
          <p:cNvSpPr txBox="1">
            <a:spLocks noChangeArrowheads="1"/>
          </p:cNvSpPr>
          <p:nvPr/>
        </p:nvSpPr>
        <p:spPr bwMode="auto">
          <a:xfrm>
            <a:off x="857250" y="5926138"/>
            <a:ext cx="7572375" cy="646112"/>
          </a:xfrm>
          <a:prstGeom prst="rect">
            <a:avLst/>
          </a:prstGeom>
          <a:noFill/>
          <a:ln w="9525">
            <a:noFill/>
            <a:miter lim="800000"/>
            <a:headEnd/>
            <a:tailEnd/>
          </a:ln>
        </p:spPr>
        <p:txBody>
          <a:bodyPr>
            <a:spAutoFit/>
          </a:bodyPr>
          <a:lstStyle/>
          <a:p>
            <a:pPr>
              <a:defRPr/>
            </a:pPr>
            <a:r>
              <a:rPr lang="es-CR" dirty="0">
                <a:latin typeface="Calibri" pitchFamily="34" charset="0"/>
              </a:rPr>
              <a:t>Para </a:t>
            </a:r>
            <a:r>
              <a:rPr lang="es-CR" dirty="0">
                <a:effectLst>
                  <a:outerShdw blurRad="38100" dist="38100" dir="2700000" algn="tl">
                    <a:srgbClr val="000000">
                      <a:alpha val="43137"/>
                    </a:srgbClr>
                  </a:outerShdw>
                </a:effectLst>
                <a:latin typeface="Calibri" pitchFamily="34" charset="0"/>
              </a:rPr>
              <a:t>variaciones grandes en la tasa de referencia</a:t>
            </a:r>
            <a:r>
              <a:rPr lang="es-CR" dirty="0">
                <a:latin typeface="Calibri" pitchFamily="34" charset="0"/>
              </a:rPr>
              <a:t>, es </a:t>
            </a:r>
            <a:r>
              <a:rPr lang="es-CR" dirty="0">
                <a:effectLst>
                  <a:outerShdw blurRad="38100" dist="38100" dir="2700000" algn="tl">
                    <a:srgbClr val="000000">
                      <a:alpha val="43137"/>
                    </a:srgbClr>
                  </a:outerShdw>
                </a:effectLst>
                <a:latin typeface="Calibri" pitchFamily="34" charset="0"/>
              </a:rPr>
              <a:t>mayor el aumento </a:t>
            </a:r>
            <a:r>
              <a:rPr lang="es-CR" dirty="0">
                <a:latin typeface="Calibri" pitchFamily="34" charset="0"/>
              </a:rPr>
              <a:t>de precios </a:t>
            </a:r>
            <a:r>
              <a:rPr lang="es-CR" dirty="0">
                <a:effectLst>
                  <a:outerShdw blurRad="38100" dist="38100" dir="2700000" algn="tl">
                    <a:srgbClr val="000000">
                      <a:alpha val="43137"/>
                    </a:srgbClr>
                  </a:outerShdw>
                </a:effectLst>
                <a:latin typeface="Calibri" pitchFamily="34" charset="0"/>
              </a:rPr>
              <a:t>que la baja de precios</a:t>
            </a:r>
            <a:r>
              <a:rPr lang="es-CR" dirty="0">
                <a:latin typeface="Calibri" pitchFamily="34" charset="0"/>
              </a:rPr>
              <a:t>.</a:t>
            </a:r>
          </a:p>
        </p:txBody>
      </p:sp>
      <p:sp>
        <p:nvSpPr>
          <p:cNvPr id="7185" name="3 CuadroTexto"/>
          <p:cNvSpPr txBox="1">
            <a:spLocks noChangeArrowheads="1"/>
          </p:cNvSpPr>
          <p:nvPr/>
        </p:nvSpPr>
        <p:spPr bwMode="auto">
          <a:xfrm>
            <a:off x="938213" y="1233488"/>
            <a:ext cx="3133725" cy="338137"/>
          </a:xfrm>
          <a:prstGeom prst="rect">
            <a:avLst/>
          </a:prstGeom>
          <a:noFill/>
          <a:ln w="9525">
            <a:noFill/>
            <a:miter lim="800000"/>
            <a:headEnd/>
            <a:tailEnd/>
          </a:ln>
        </p:spPr>
        <p:txBody>
          <a:bodyPr>
            <a:spAutoFit/>
          </a:bodyPr>
          <a:lstStyle/>
          <a:p>
            <a:pPr algn="ctr"/>
            <a:r>
              <a:rPr lang="es-CR" sz="1600" b="1">
                <a:latin typeface="Calibri" pitchFamily="34" charset="0"/>
              </a:rPr>
              <a:t>Relación Precio-Rendimiento.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8" y="71438"/>
            <a:ext cx="8229600" cy="428625"/>
          </a:xfrm>
        </p:spPr>
        <p:txBody>
          <a:bodyPr/>
          <a:lstStyle/>
          <a:p>
            <a:pPr algn="l" eaLnBrk="1" hangingPunct="1">
              <a:defRPr/>
            </a:pPr>
            <a:r>
              <a:rPr lang="es-CR" sz="1800" b="1" dirty="0" smtClean="0">
                <a:latin typeface="+mn-lt"/>
              </a:rPr>
              <a:t>Precios de los bonos ante distintos escenarios de tasa de referencia.</a:t>
            </a:r>
            <a:endParaRPr lang="es-CR" sz="1800" b="1" dirty="0">
              <a:latin typeface="+mn-lt"/>
            </a:endParaRPr>
          </a:p>
        </p:txBody>
      </p:sp>
      <p:graphicFrame>
        <p:nvGraphicFramePr>
          <p:cNvPr id="4" name="3 Marcador de contenido"/>
          <p:cNvGraphicFramePr>
            <a:graphicFrameLocks noGrp="1"/>
          </p:cNvGraphicFramePr>
          <p:nvPr>
            <p:ph idx="1"/>
          </p:nvPr>
        </p:nvGraphicFramePr>
        <p:xfrm>
          <a:off x="485775" y="1435100"/>
          <a:ext cx="8229599" cy="4637405"/>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370840">
                <a:tc>
                  <a:txBody>
                    <a:bodyPr/>
                    <a:lstStyle/>
                    <a:p>
                      <a:pPr algn="ctr" fontAlgn="b"/>
                      <a:r>
                        <a:rPr lang="es-CR" sz="1800" b="1" i="0" u="none" strike="noStrike" dirty="0">
                          <a:solidFill>
                            <a:schemeClr val="bg1"/>
                          </a:solidFill>
                          <a:effectLst>
                            <a:outerShdw blurRad="38100" dist="38100" dir="2700000" algn="tl">
                              <a:srgbClr val="000000">
                                <a:alpha val="43137"/>
                              </a:srgbClr>
                            </a:outerShdw>
                          </a:effectLst>
                          <a:latin typeface="Calibri"/>
                        </a:rPr>
                        <a:t>Tasa de referencia</a:t>
                      </a:r>
                    </a:p>
                  </a:txBody>
                  <a:tcPr marL="9525" marR="9525" marT="9525" marB="0" anchor="ctr"/>
                </a:tc>
                <a:tc>
                  <a:txBody>
                    <a:bodyPr/>
                    <a:lstStyle/>
                    <a:p>
                      <a:pPr algn="ctr" fontAlgn="b"/>
                      <a:r>
                        <a:rPr lang="es-CR" sz="1800" b="1" i="0" u="none" strike="noStrike" dirty="0" err="1">
                          <a:solidFill>
                            <a:schemeClr val="bg1"/>
                          </a:solidFill>
                          <a:effectLst>
                            <a:outerShdw blurRad="38100" dist="38100" dir="2700000" algn="tl">
                              <a:srgbClr val="000000">
                                <a:alpha val="43137"/>
                              </a:srgbClr>
                            </a:outerShdw>
                          </a:effectLst>
                          <a:latin typeface="Calibri"/>
                        </a:rPr>
                        <a:t>Flow</a:t>
                      </a:r>
                      <a:r>
                        <a:rPr lang="es-CR" sz="1800" b="1" i="0" u="none" strike="noStrike" dirty="0">
                          <a:solidFill>
                            <a:schemeClr val="bg1"/>
                          </a:solidFill>
                          <a:effectLst>
                            <a:outerShdw blurRad="38100" dist="38100" dir="2700000" algn="tl">
                              <a:srgbClr val="000000">
                                <a:alpha val="43137"/>
                              </a:srgbClr>
                            </a:outerShdw>
                          </a:effectLst>
                          <a:latin typeface="Calibri"/>
                        </a:rPr>
                        <a:t> 1</a:t>
                      </a:r>
                    </a:p>
                  </a:txBody>
                  <a:tcPr marL="9525" marR="9525" marT="9525" marB="0" anchor="ctr"/>
                </a:tc>
                <a:tc>
                  <a:txBody>
                    <a:bodyPr/>
                    <a:lstStyle/>
                    <a:p>
                      <a:pPr algn="ctr" fontAlgn="b"/>
                      <a:r>
                        <a:rPr lang="es-CR" sz="1800" b="1" i="0" u="none" strike="noStrike" dirty="0" err="1">
                          <a:solidFill>
                            <a:schemeClr val="bg1"/>
                          </a:solidFill>
                          <a:effectLst>
                            <a:outerShdw blurRad="38100" dist="38100" dir="2700000" algn="tl">
                              <a:srgbClr val="000000">
                                <a:alpha val="43137"/>
                              </a:srgbClr>
                            </a:outerShdw>
                          </a:effectLst>
                          <a:latin typeface="Calibri"/>
                        </a:rPr>
                        <a:t>Flow</a:t>
                      </a:r>
                      <a:r>
                        <a:rPr lang="es-CR" sz="1800" b="1" i="0" u="none" strike="noStrike" dirty="0">
                          <a:solidFill>
                            <a:schemeClr val="bg1"/>
                          </a:solidFill>
                          <a:effectLst>
                            <a:outerShdw blurRad="38100" dist="38100" dir="2700000" algn="tl">
                              <a:srgbClr val="000000">
                                <a:alpha val="43137"/>
                              </a:srgbClr>
                            </a:outerShdw>
                          </a:effectLst>
                          <a:latin typeface="Calibri"/>
                        </a:rPr>
                        <a:t> 2</a:t>
                      </a:r>
                    </a:p>
                  </a:txBody>
                  <a:tcPr marL="9525" marR="9525" marT="9525" marB="0" anchor="ctr"/>
                </a:tc>
                <a:tc>
                  <a:txBody>
                    <a:bodyPr/>
                    <a:lstStyle/>
                    <a:p>
                      <a:pPr algn="ctr" fontAlgn="b"/>
                      <a:r>
                        <a:rPr lang="es-CR" sz="1800" b="1" i="0" u="none" strike="noStrike" dirty="0" err="1">
                          <a:solidFill>
                            <a:schemeClr val="bg1"/>
                          </a:solidFill>
                          <a:effectLst>
                            <a:outerShdw blurRad="38100" dist="38100" dir="2700000" algn="tl">
                              <a:srgbClr val="000000">
                                <a:alpha val="43137"/>
                              </a:srgbClr>
                            </a:outerShdw>
                          </a:effectLst>
                          <a:latin typeface="Calibri"/>
                        </a:rPr>
                        <a:t>Flow</a:t>
                      </a:r>
                      <a:r>
                        <a:rPr lang="es-CR" sz="1800" b="1" i="0" u="none" strike="noStrike" dirty="0">
                          <a:solidFill>
                            <a:schemeClr val="bg1"/>
                          </a:solidFill>
                          <a:effectLst>
                            <a:outerShdw blurRad="38100" dist="38100" dir="2700000" algn="tl">
                              <a:srgbClr val="000000">
                                <a:alpha val="43137"/>
                              </a:srgbClr>
                            </a:outerShdw>
                          </a:effectLst>
                          <a:latin typeface="Calibri"/>
                        </a:rPr>
                        <a:t> 3</a:t>
                      </a:r>
                    </a:p>
                  </a:txBody>
                  <a:tcPr marL="9525" marR="9525" marT="9525" marB="0" anchor="ctr"/>
                </a:tc>
                <a:tc>
                  <a:txBody>
                    <a:bodyPr/>
                    <a:lstStyle/>
                    <a:p>
                      <a:pPr algn="ctr" fontAlgn="b"/>
                      <a:r>
                        <a:rPr lang="es-CR" sz="1800" b="1" i="0" u="none" strike="noStrike" dirty="0">
                          <a:solidFill>
                            <a:schemeClr val="bg1"/>
                          </a:solidFill>
                          <a:effectLst>
                            <a:outerShdw blurRad="38100" dist="38100" dir="2700000" algn="tl">
                              <a:srgbClr val="000000">
                                <a:alpha val="43137"/>
                              </a:srgbClr>
                            </a:outerShdw>
                          </a:effectLst>
                          <a:latin typeface="Calibri"/>
                        </a:rPr>
                        <a:t>Flow4</a:t>
                      </a:r>
                    </a:p>
                  </a:txBody>
                  <a:tcPr marL="9525" marR="9525" marT="9525" marB="0" anchor="ctr"/>
                </a:tc>
                <a:tc>
                  <a:txBody>
                    <a:bodyPr/>
                    <a:lstStyle/>
                    <a:p>
                      <a:pPr algn="ctr" fontAlgn="b"/>
                      <a:r>
                        <a:rPr lang="es-CR" sz="1800" b="1" i="0" u="none" strike="noStrike" dirty="0" err="1">
                          <a:solidFill>
                            <a:schemeClr val="bg1"/>
                          </a:solidFill>
                          <a:effectLst>
                            <a:outerShdw blurRad="38100" dist="38100" dir="2700000" algn="tl">
                              <a:srgbClr val="000000">
                                <a:alpha val="43137"/>
                              </a:srgbClr>
                            </a:outerShdw>
                          </a:effectLst>
                          <a:latin typeface="Calibri"/>
                        </a:rPr>
                        <a:t>Flow</a:t>
                      </a:r>
                      <a:r>
                        <a:rPr lang="es-CR" sz="1800" b="1" i="0" u="none" strike="noStrike" dirty="0">
                          <a:solidFill>
                            <a:schemeClr val="bg1"/>
                          </a:solidFill>
                          <a:effectLst>
                            <a:outerShdw blurRad="38100" dist="38100" dir="2700000" algn="tl">
                              <a:srgbClr val="000000">
                                <a:alpha val="43137"/>
                              </a:srgbClr>
                            </a:outerShdw>
                          </a:effectLst>
                          <a:latin typeface="Calibri"/>
                        </a:rPr>
                        <a:t> 5</a:t>
                      </a:r>
                    </a:p>
                  </a:txBody>
                  <a:tcPr marL="9525" marR="9525" marT="9525" marB="0" anchor="ctr"/>
                </a:tc>
                <a:tc>
                  <a:txBody>
                    <a:bodyPr/>
                    <a:lstStyle/>
                    <a:p>
                      <a:pPr algn="ctr" fontAlgn="b"/>
                      <a:r>
                        <a:rPr lang="es-CR" sz="1800" b="1" i="0" u="none" strike="noStrike" dirty="0" err="1">
                          <a:solidFill>
                            <a:schemeClr val="bg1"/>
                          </a:solidFill>
                          <a:effectLst>
                            <a:outerShdw blurRad="38100" dist="38100" dir="2700000" algn="tl">
                              <a:srgbClr val="000000">
                                <a:alpha val="43137"/>
                              </a:srgbClr>
                            </a:outerShdw>
                          </a:effectLst>
                          <a:latin typeface="Calibri"/>
                        </a:rPr>
                        <a:t>Flow</a:t>
                      </a:r>
                      <a:r>
                        <a:rPr lang="es-CR" sz="1800" b="1" i="0" u="none" strike="noStrike" dirty="0">
                          <a:solidFill>
                            <a:schemeClr val="bg1"/>
                          </a:solidFill>
                          <a:effectLst>
                            <a:outerShdw blurRad="38100" dist="38100" dir="2700000" algn="tl">
                              <a:srgbClr val="000000">
                                <a:alpha val="43137"/>
                              </a:srgbClr>
                            </a:outerShdw>
                          </a:effectLst>
                          <a:latin typeface="Calibri"/>
                        </a:rPr>
                        <a:t> 6</a:t>
                      </a:r>
                    </a:p>
                  </a:txBody>
                  <a:tcPr marL="9525" marR="9525" marT="9525" marB="0" anchor="ctr"/>
                </a:tc>
              </a:tr>
              <a:tr h="370840">
                <a:tc>
                  <a:txBody>
                    <a:bodyPr/>
                    <a:lstStyle/>
                    <a:p>
                      <a:pPr algn="ctr" fontAlgn="b"/>
                      <a:r>
                        <a:rPr lang="es-CR" sz="1800" b="0" i="0" u="none" strike="noStrike">
                          <a:solidFill>
                            <a:srgbClr val="000000"/>
                          </a:solidFill>
                          <a:latin typeface="Calibri"/>
                        </a:rPr>
                        <a:t>6%</a:t>
                      </a:r>
                    </a:p>
                  </a:txBody>
                  <a:tcPr marL="9525" marR="9525" marT="9525" marB="0" anchor="b"/>
                </a:tc>
                <a:tc>
                  <a:txBody>
                    <a:bodyPr/>
                    <a:lstStyle/>
                    <a:p>
                      <a:pPr algn="ctr" fontAlgn="b"/>
                      <a:r>
                        <a:rPr lang="es-CR" sz="1800" b="0" i="0" u="none" strike="noStrike">
                          <a:solidFill>
                            <a:srgbClr val="000000"/>
                          </a:solidFill>
                          <a:latin typeface="Calibri"/>
                        </a:rPr>
                        <a:t>112,80</a:t>
                      </a:r>
                    </a:p>
                  </a:txBody>
                  <a:tcPr marL="9525" marR="9525" marT="9525" marB="0" anchor="b"/>
                </a:tc>
                <a:tc>
                  <a:txBody>
                    <a:bodyPr/>
                    <a:lstStyle/>
                    <a:p>
                      <a:pPr algn="ctr" fontAlgn="b"/>
                      <a:r>
                        <a:rPr lang="es-CR" sz="1800" b="0" i="0" u="none" strike="noStrike">
                          <a:solidFill>
                            <a:srgbClr val="000000"/>
                          </a:solidFill>
                          <a:latin typeface="Calibri"/>
                        </a:rPr>
                        <a:t>138,59</a:t>
                      </a:r>
                    </a:p>
                  </a:txBody>
                  <a:tcPr marL="9525" marR="9525" marT="9525" marB="0" anchor="b"/>
                </a:tc>
                <a:tc>
                  <a:txBody>
                    <a:bodyPr/>
                    <a:lstStyle/>
                    <a:p>
                      <a:pPr algn="ctr" fontAlgn="b"/>
                      <a:r>
                        <a:rPr lang="es-CR" sz="1800" b="0" i="0" u="none" strike="noStrike" dirty="0">
                          <a:solidFill>
                            <a:srgbClr val="000000"/>
                          </a:solidFill>
                          <a:latin typeface="Calibri"/>
                        </a:rPr>
                        <a:t>100,00</a:t>
                      </a:r>
                    </a:p>
                  </a:txBody>
                  <a:tcPr marL="9525" marR="9525" marT="9525" marB="0" anchor="b"/>
                </a:tc>
                <a:tc>
                  <a:txBody>
                    <a:bodyPr/>
                    <a:lstStyle/>
                    <a:p>
                      <a:pPr algn="ctr" fontAlgn="b"/>
                      <a:r>
                        <a:rPr lang="es-CR" sz="1800" b="0" i="0" u="none" strike="noStrike">
                          <a:solidFill>
                            <a:srgbClr val="000000"/>
                          </a:solidFill>
                          <a:latin typeface="Calibri"/>
                        </a:rPr>
                        <a:t>100,00</a:t>
                      </a:r>
                    </a:p>
                  </a:txBody>
                  <a:tcPr marL="9525" marR="9525" marT="9525" marB="0" anchor="b"/>
                </a:tc>
                <a:tc>
                  <a:txBody>
                    <a:bodyPr/>
                    <a:lstStyle/>
                    <a:p>
                      <a:pPr algn="ctr" fontAlgn="b"/>
                      <a:r>
                        <a:rPr lang="es-CR" sz="1800" b="0" i="0" u="none" strike="noStrike">
                          <a:solidFill>
                            <a:srgbClr val="000000"/>
                          </a:solidFill>
                          <a:latin typeface="Calibri"/>
                        </a:rPr>
                        <a:t>74,41</a:t>
                      </a:r>
                    </a:p>
                  </a:txBody>
                  <a:tcPr marL="9525" marR="9525" marT="9525" marB="0" anchor="b"/>
                </a:tc>
                <a:tc>
                  <a:txBody>
                    <a:bodyPr/>
                    <a:lstStyle/>
                    <a:p>
                      <a:pPr algn="ctr" fontAlgn="b"/>
                      <a:r>
                        <a:rPr lang="es-CR" sz="1800" b="0" i="0" u="none" strike="noStrike">
                          <a:solidFill>
                            <a:srgbClr val="000000"/>
                          </a:solidFill>
                          <a:latin typeface="Calibri"/>
                        </a:rPr>
                        <a:t>22,81</a:t>
                      </a:r>
                    </a:p>
                  </a:txBody>
                  <a:tcPr marL="9525" marR="9525" marT="9525" marB="0" anchor="b"/>
                </a:tc>
              </a:tr>
              <a:tr h="370840">
                <a:tc>
                  <a:txBody>
                    <a:bodyPr/>
                    <a:lstStyle/>
                    <a:p>
                      <a:pPr algn="ctr" fontAlgn="b"/>
                      <a:r>
                        <a:rPr lang="es-CR" sz="1800" b="0" i="0" u="none" strike="noStrike">
                          <a:solidFill>
                            <a:srgbClr val="000000"/>
                          </a:solidFill>
                          <a:latin typeface="Calibri"/>
                        </a:rPr>
                        <a:t>7%</a:t>
                      </a:r>
                    </a:p>
                  </a:txBody>
                  <a:tcPr marL="9525" marR="9525" marT="9525" marB="0" anchor="b"/>
                </a:tc>
                <a:tc>
                  <a:txBody>
                    <a:bodyPr/>
                    <a:lstStyle/>
                    <a:p>
                      <a:pPr algn="ctr" fontAlgn="b"/>
                      <a:r>
                        <a:rPr lang="es-CR" sz="1800" b="0" i="0" u="none" strike="noStrike">
                          <a:solidFill>
                            <a:srgbClr val="000000"/>
                          </a:solidFill>
                          <a:latin typeface="Calibri"/>
                        </a:rPr>
                        <a:t>108,32</a:t>
                      </a:r>
                    </a:p>
                  </a:txBody>
                  <a:tcPr marL="9525" marR="9525" marT="9525" marB="0" anchor="b"/>
                </a:tc>
                <a:tc>
                  <a:txBody>
                    <a:bodyPr/>
                    <a:lstStyle/>
                    <a:p>
                      <a:pPr algn="ctr" fontAlgn="b"/>
                      <a:r>
                        <a:rPr lang="es-CR" sz="1800" b="0" i="0" u="none" strike="noStrike">
                          <a:solidFill>
                            <a:srgbClr val="000000"/>
                          </a:solidFill>
                          <a:latin typeface="Calibri"/>
                        </a:rPr>
                        <a:t>123,46</a:t>
                      </a:r>
                    </a:p>
                  </a:txBody>
                  <a:tcPr marL="9525" marR="9525" marT="9525" marB="0" anchor="b"/>
                </a:tc>
                <a:tc>
                  <a:txBody>
                    <a:bodyPr/>
                    <a:lstStyle/>
                    <a:p>
                      <a:pPr algn="ctr" fontAlgn="b"/>
                      <a:r>
                        <a:rPr lang="es-CR" sz="1800" b="0" i="0" u="none" strike="noStrike">
                          <a:solidFill>
                            <a:srgbClr val="000000"/>
                          </a:solidFill>
                          <a:latin typeface="Calibri"/>
                        </a:rPr>
                        <a:t>95,84</a:t>
                      </a:r>
                    </a:p>
                  </a:txBody>
                  <a:tcPr marL="9525" marR="9525" marT="9525" marB="0" anchor="b"/>
                </a:tc>
                <a:tc>
                  <a:txBody>
                    <a:bodyPr/>
                    <a:lstStyle/>
                    <a:p>
                      <a:pPr algn="ctr" fontAlgn="b"/>
                      <a:r>
                        <a:rPr lang="es-CR" sz="1800" b="0" i="0" u="none" strike="noStrike">
                          <a:solidFill>
                            <a:srgbClr val="000000"/>
                          </a:solidFill>
                          <a:latin typeface="Calibri"/>
                        </a:rPr>
                        <a:t>88,27</a:t>
                      </a:r>
                    </a:p>
                  </a:txBody>
                  <a:tcPr marL="9525" marR="9525" marT="9525" marB="0" anchor="b"/>
                </a:tc>
                <a:tc>
                  <a:txBody>
                    <a:bodyPr/>
                    <a:lstStyle/>
                    <a:p>
                      <a:pPr algn="ctr" fontAlgn="b"/>
                      <a:r>
                        <a:rPr lang="es-CR" sz="1800" b="0" i="0" u="none" strike="noStrike">
                          <a:solidFill>
                            <a:srgbClr val="000000"/>
                          </a:solidFill>
                          <a:latin typeface="Calibri"/>
                        </a:rPr>
                        <a:t>70,89</a:t>
                      </a:r>
                    </a:p>
                  </a:txBody>
                  <a:tcPr marL="9525" marR="9525" marT="9525" marB="0" anchor="b"/>
                </a:tc>
                <a:tc>
                  <a:txBody>
                    <a:bodyPr/>
                    <a:lstStyle/>
                    <a:p>
                      <a:pPr algn="ctr" fontAlgn="b"/>
                      <a:r>
                        <a:rPr lang="es-CR" sz="1800" b="0" i="0" u="none" strike="noStrike">
                          <a:solidFill>
                            <a:srgbClr val="000000"/>
                          </a:solidFill>
                          <a:latin typeface="Calibri"/>
                        </a:rPr>
                        <a:t>17,91</a:t>
                      </a:r>
                    </a:p>
                  </a:txBody>
                  <a:tcPr marL="9525" marR="9525" marT="9525" marB="0" anchor="b"/>
                </a:tc>
              </a:tr>
              <a:tr h="370840">
                <a:tc>
                  <a:txBody>
                    <a:bodyPr/>
                    <a:lstStyle/>
                    <a:p>
                      <a:pPr algn="ctr" fontAlgn="b"/>
                      <a:r>
                        <a:rPr lang="es-CR" sz="1800" b="0" i="0" u="none" strike="noStrike">
                          <a:solidFill>
                            <a:srgbClr val="000000"/>
                          </a:solidFill>
                          <a:latin typeface="Calibri"/>
                        </a:rPr>
                        <a:t>8%</a:t>
                      </a:r>
                    </a:p>
                  </a:txBody>
                  <a:tcPr marL="9525" marR="9525" marT="9525" marB="0" anchor="b"/>
                </a:tc>
                <a:tc>
                  <a:txBody>
                    <a:bodyPr/>
                    <a:lstStyle/>
                    <a:p>
                      <a:pPr algn="ctr" fontAlgn="b"/>
                      <a:r>
                        <a:rPr lang="es-CR" sz="1800" b="0" i="0" u="none" strike="noStrike">
                          <a:solidFill>
                            <a:srgbClr val="000000"/>
                          </a:solidFill>
                          <a:latin typeface="Calibri"/>
                        </a:rPr>
                        <a:t>104,06</a:t>
                      </a:r>
                    </a:p>
                  </a:txBody>
                  <a:tcPr marL="9525" marR="9525" marT="9525" marB="0" anchor="b"/>
                </a:tc>
                <a:tc>
                  <a:txBody>
                    <a:bodyPr/>
                    <a:lstStyle/>
                    <a:p>
                      <a:pPr algn="ctr" fontAlgn="b"/>
                      <a:r>
                        <a:rPr lang="es-CR" sz="1800" b="0" i="0" u="none" strike="noStrike">
                          <a:solidFill>
                            <a:srgbClr val="000000"/>
                          </a:solidFill>
                          <a:latin typeface="Calibri"/>
                        </a:rPr>
                        <a:t>110,74</a:t>
                      </a:r>
                    </a:p>
                  </a:txBody>
                  <a:tcPr marL="9525" marR="9525" marT="9525" marB="0" anchor="b"/>
                </a:tc>
                <a:tc>
                  <a:txBody>
                    <a:bodyPr/>
                    <a:lstStyle/>
                    <a:p>
                      <a:pPr algn="ctr" fontAlgn="b"/>
                      <a:r>
                        <a:rPr lang="es-CR" sz="1800" b="0" i="0" u="none" strike="noStrike">
                          <a:solidFill>
                            <a:srgbClr val="000000"/>
                          </a:solidFill>
                          <a:latin typeface="Calibri"/>
                        </a:rPr>
                        <a:t>91,89</a:t>
                      </a:r>
                    </a:p>
                  </a:txBody>
                  <a:tcPr marL="9525" marR="9525" marT="9525" marB="0" anchor="b"/>
                </a:tc>
                <a:tc>
                  <a:txBody>
                    <a:bodyPr/>
                    <a:lstStyle/>
                    <a:p>
                      <a:pPr algn="ctr" fontAlgn="b"/>
                      <a:r>
                        <a:rPr lang="es-CR" sz="1800" b="0" i="0" u="none" strike="noStrike">
                          <a:solidFill>
                            <a:srgbClr val="000000"/>
                          </a:solidFill>
                          <a:latin typeface="Calibri"/>
                        </a:rPr>
                        <a:t>78,52</a:t>
                      </a:r>
                    </a:p>
                  </a:txBody>
                  <a:tcPr marL="9525" marR="9525" marT="9525" marB="0" anchor="b"/>
                </a:tc>
                <a:tc>
                  <a:txBody>
                    <a:bodyPr/>
                    <a:lstStyle/>
                    <a:p>
                      <a:pPr algn="ctr" fontAlgn="b"/>
                      <a:r>
                        <a:rPr lang="es-CR" sz="1800" b="0" i="0" u="none" strike="noStrike">
                          <a:solidFill>
                            <a:srgbClr val="000000"/>
                          </a:solidFill>
                          <a:latin typeface="Calibri"/>
                        </a:rPr>
                        <a:t>67,56</a:t>
                      </a:r>
                    </a:p>
                  </a:txBody>
                  <a:tcPr marL="9525" marR="9525" marT="9525" marB="0" anchor="b"/>
                </a:tc>
                <a:tc>
                  <a:txBody>
                    <a:bodyPr/>
                    <a:lstStyle/>
                    <a:p>
                      <a:pPr algn="ctr" fontAlgn="b"/>
                      <a:r>
                        <a:rPr lang="es-CR" sz="1800" b="0" i="0" u="none" strike="noStrike">
                          <a:solidFill>
                            <a:srgbClr val="000000"/>
                          </a:solidFill>
                          <a:latin typeface="Calibri"/>
                        </a:rPr>
                        <a:t>14,07</a:t>
                      </a:r>
                    </a:p>
                  </a:txBody>
                  <a:tcPr marL="9525" marR="9525" marT="9525" marB="0" anchor="b"/>
                </a:tc>
              </a:tr>
              <a:tr h="370840">
                <a:tc>
                  <a:txBody>
                    <a:bodyPr/>
                    <a:lstStyle/>
                    <a:p>
                      <a:pPr algn="ctr" fontAlgn="b"/>
                      <a:r>
                        <a:rPr lang="es-CR" sz="1800" b="0" i="0" u="none" strike="noStrike">
                          <a:solidFill>
                            <a:srgbClr val="000000"/>
                          </a:solidFill>
                          <a:latin typeface="Calibri"/>
                        </a:rPr>
                        <a:t>8,50%</a:t>
                      </a:r>
                    </a:p>
                  </a:txBody>
                  <a:tcPr marL="9525" marR="9525" marT="9525" marB="0" anchor="b"/>
                </a:tc>
                <a:tc>
                  <a:txBody>
                    <a:bodyPr/>
                    <a:lstStyle/>
                    <a:p>
                      <a:pPr algn="ctr" fontAlgn="b"/>
                      <a:r>
                        <a:rPr lang="es-CR" sz="1800" b="0" i="0" u="none" strike="noStrike">
                          <a:solidFill>
                            <a:srgbClr val="000000"/>
                          </a:solidFill>
                          <a:latin typeface="Calibri"/>
                        </a:rPr>
                        <a:t>102,00</a:t>
                      </a:r>
                    </a:p>
                  </a:txBody>
                  <a:tcPr marL="9525" marR="9525" marT="9525" marB="0" anchor="b"/>
                </a:tc>
                <a:tc>
                  <a:txBody>
                    <a:bodyPr/>
                    <a:lstStyle/>
                    <a:p>
                      <a:pPr algn="ctr" fontAlgn="b"/>
                      <a:r>
                        <a:rPr lang="es-CR" sz="1800" b="0" i="0" u="none" strike="noStrike">
                          <a:solidFill>
                            <a:srgbClr val="000000"/>
                          </a:solidFill>
                          <a:latin typeface="Calibri"/>
                        </a:rPr>
                        <a:t>105,15</a:t>
                      </a:r>
                    </a:p>
                  </a:txBody>
                  <a:tcPr marL="9525" marR="9525" marT="9525" marB="0" anchor="b"/>
                </a:tc>
                <a:tc>
                  <a:txBody>
                    <a:bodyPr/>
                    <a:lstStyle/>
                    <a:p>
                      <a:pPr algn="ctr" fontAlgn="b"/>
                      <a:r>
                        <a:rPr lang="es-CR" sz="1800" b="0" i="0" u="none" strike="noStrike">
                          <a:solidFill>
                            <a:srgbClr val="000000"/>
                          </a:solidFill>
                          <a:latin typeface="Calibri"/>
                        </a:rPr>
                        <a:t>89,99</a:t>
                      </a:r>
                    </a:p>
                  </a:txBody>
                  <a:tcPr marL="9525" marR="9525" marT="9525" marB="0" anchor="b"/>
                </a:tc>
                <a:tc>
                  <a:txBody>
                    <a:bodyPr/>
                    <a:lstStyle/>
                    <a:p>
                      <a:pPr algn="ctr" fontAlgn="b"/>
                      <a:r>
                        <a:rPr lang="es-CR" sz="1800" b="0" i="0" u="none" strike="noStrike">
                          <a:solidFill>
                            <a:srgbClr val="000000"/>
                          </a:solidFill>
                          <a:latin typeface="Calibri"/>
                        </a:rPr>
                        <a:t>74,26</a:t>
                      </a:r>
                    </a:p>
                  </a:txBody>
                  <a:tcPr marL="9525" marR="9525" marT="9525" marB="0" anchor="b"/>
                </a:tc>
                <a:tc>
                  <a:txBody>
                    <a:bodyPr/>
                    <a:lstStyle/>
                    <a:p>
                      <a:pPr algn="ctr" fontAlgn="b"/>
                      <a:r>
                        <a:rPr lang="es-CR" sz="1800" b="0" i="0" u="none" strike="noStrike">
                          <a:solidFill>
                            <a:srgbClr val="000000"/>
                          </a:solidFill>
                          <a:latin typeface="Calibri"/>
                        </a:rPr>
                        <a:t>65,95</a:t>
                      </a:r>
                    </a:p>
                  </a:txBody>
                  <a:tcPr marL="9525" marR="9525" marT="9525" marB="0" anchor="b"/>
                </a:tc>
                <a:tc>
                  <a:txBody>
                    <a:bodyPr/>
                    <a:lstStyle/>
                    <a:p>
                      <a:pPr algn="ctr" fontAlgn="b"/>
                      <a:r>
                        <a:rPr lang="es-CR" sz="1800" b="0" i="0" u="none" strike="noStrike">
                          <a:solidFill>
                            <a:srgbClr val="000000"/>
                          </a:solidFill>
                          <a:latin typeface="Calibri"/>
                        </a:rPr>
                        <a:t>12,48</a:t>
                      </a:r>
                    </a:p>
                  </a:txBody>
                  <a:tcPr marL="9525" marR="9525" marT="9525" marB="0" anchor="b"/>
                </a:tc>
              </a:tr>
              <a:tr h="370840">
                <a:tc>
                  <a:txBody>
                    <a:bodyPr/>
                    <a:lstStyle/>
                    <a:p>
                      <a:pPr algn="ctr" fontAlgn="b"/>
                      <a:r>
                        <a:rPr lang="es-CR" sz="1800" b="0" i="0" u="none" strike="noStrike">
                          <a:solidFill>
                            <a:srgbClr val="000000"/>
                          </a:solidFill>
                          <a:latin typeface="Calibri"/>
                        </a:rPr>
                        <a:t>8,99%</a:t>
                      </a:r>
                    </a:p>
                  </a:txBody>
                  <a:tcPr marL="9525" marR="9525" marT="9525" marB="0" anchor="b"/>
                </a:tc>
                <a:tc>
                  <a:txBody>
                    <a:bodyPr/>
                    <a:lstStyle/>
                    <a:p>
                      <a:pPr algn="ctr" fontAlgn="b"/>
                      <a:r>
                        <a:rPr lang="es-CR" sz="1800" b="0" i="0" u="none" strike="noStrike">
                          <a:solidFill>
                            <a:srgbClr val="000000"/>
                          </a:solidFill>
                          <a:latin typeface="Calibri"/>
                        </a:rPr>
                        <a:t>100,04</a:t>
                      </a:r>
                    </a:p>
                  </a:txBody>
                  <a:tcPr marL="9525" marR="9525" marT="9525" marB="0" anchor="b"/>
                </a:tc>
                <a:tc>
                  <a:txBody>
                    <a:bodyPr/>
                    <a:lstStyle/>
                    <a:p>
                      <a:pPr algn="ctr" fontAlgn="b"/>
                      <a:r>
                        <a:rPr lang="es-CR" sz="1800" b="0" i="0" u="none" strike="noStrike">
                          <a:solidFill>
                            <a:srgbClr val="000000"/>
                          </a:solidFill>
                          <a:latin typeface="Calibri"/>
                        </a:rPr>
                        <a:t>100,10</a:t>
                      </a:r>
                    </a:p>
                  </a:txBody>
                  <a:tcPr marL="9525" marR="9525" marT="9525" marB="0" anchor="b"/>
                </a:tc>
                <a:tc>
                  <a:txBody>
                    <a:bodyPr/>
                    <a:lstStyle/>
                    <a:p>
                      <a:pPr algn="ctr" fontAlgn="b"/>
                      <a:r>
                        <a:rPr lang="es-CR" sz="1800" b="0" i="0" u="none" strike="noStrike">
                          <a:solidFill>
                            <a:srgbClr val="000000"/>
                          </a:solidFill>
                          <a:latin typeface="Calibri"/>
                        </a:rPr>
                        <a:t>88,17</a:t>
                      </a:r>
                    </a:p>
                  </a:txBody>
                  <a:tcPr marL="9525" marR="9525" marT="9525" marB="0" anchor="b"/>
                </a:tc>
                <a:tc>
                  <a:txBody>
                    <a:bodyPr/>
                    <a:lstStyle/>
                    <a:p>
                      <a:pPr algn="ctr" fontAlgn="b"/>
                      <a:r>
                        <a:rPr lang="es-CR" sz="1800" b="0" i="0" u="none" strike="noStrike">
                          <a:solidFill>
                            <a:srgbClr val="000000"/>
                          </a:solidFill>
                          <a:latin typeface="Calibri"/>
                        </a:rPr>
                        <a:t>70,43</a:t>
                      </a:r>
                    </a:p>
                  </a:txBody>
                  <a:tcPr marL="9525" marR="9525" marT="9525" marB="0" anchor="b"/>
                </a:tc>
                <a:tc>
                  <a:txBody>
                    <a:bodyPr/>
                    <a:lstStyle/>
                    <a:p>
                      <a:pPr algn="ctr" fontAlgn="b"/>
                      <a:r>
                        <a:rPr lang="es-CR" sz="1800" b="0" i="0" u="none" strike="noStrike">
                          <a:solidFill>
                            <a:srgbClr val="000000"/>
                          </a:solidFill>
                          <a:latin typeface="Calibri"/>
                        </a:rPr>
                        <a:t>64,42</a:t>
                      </a:r>
                    </a:p>
                  </a:txBody>
                  <a:tcPr marL="9525" marR="9525" marT="9525" marB="0" anchor="b"/>
                </a:tc>
                <a:tc>
                  <a:txBody>
                    <a:bodyPr/>
                    <a:lstStyle/>
                    <a:p>
                      <a:pPr algn="ctr" fontAlgn="b"/>
                      <a:r>
                        <a:rPr lang="es-CR" sz="1800" b="0" i="0" u="none" strike="noStrike">
                          <a:solidFill>
                            <a:srgbClr val="000000"/>
                          </a:solidFill>
                          <a:latin typeface="Calibri"/>
                        </a:rPr>
                        <a:t>11,10</a:t>
                      </a:r>
                    </a:p>
                  </a:txBody>
                  <a:tcPr marL="9525" marR="9525" marT="9525" marB="0" anchor="b"/>
                </a:tc>
              </a:tr>
              <a:tr h="370840">
                <a:tc>
                  <a:txBody>
                    <a:bodyPr/>
                    <a:lstStyle/>
                    <a:p>
                      <a:pPr algn="ctr" fontAlgn="b"/>
                      <a:r>
                        <a:rPr lang="es-CR" sz="1800" b="0" i="0" u="none" strike="noStrike">
                          <a:solidFill>
                            <a:srgbClr val="000000"/>
                          </a:solidFill>
                          <a:latin typeface="Calibri"/>
                        </a:rPr>
                        <a:t>9%</a:t>
                      </a:r>
                    </a:p>
                  </a:txBody>
                  <a:tcPr marL="9525" marR="9525" marT="9525" marB="0" anchor="b"/>
                </a:tc>
                <a:tc>
                  <a:txBody>
                    <a:bodyPr/>
                    <a:lstStyle/>
                    <a:p>
                      <a:pPr algn="ctr" fontAlgn="b"/>
                      <a:r>
                        <a:rPr lang="es-CR" sz="1800" b="0" i="0" u="none" strike="noStrike">
                          <a:solidFill>
                            <a:srgbClr val="000000"/>
                          </a:solidFill>
                          <a:latin typeface="Calibri"/>
                        </a:rPr>
                        <a:t>100,00</a:t>
                      </a:r>
                    </a:p>
                  </a:txBody>
                  <a:tcPr marL="9525" marR="9525" marT="9525" marB="0" anchor="b"/>
                </a:tc>
                <a:tc>
                  <a:txBody>
                    <a:bodyPr/>
                    <a:lstStyle/>
                    <a:p>
                      <a:pPr algn="ctr" fontAlgn="b"/>
                      <a:r>
                        <a:rPr lang="es-CR" sz="1800" b="0" i="0" u="none" strike="noStrike">
                          <a:solidFill>
                            <a:srgbClr val="000000"/>
                          </a:solidFill>
                          <a:latin typeface="Calibri"/>
                        </a:rPr>
                        <a:t>100,00</a:t>
                      </a:r>
                    </a:p>
                  </a:txBody>
                  <a:tcPr marL="9525" marR="9525" marT="9525" marB="0" anchor="b"/>
                </a:tc>
                <a:tc>
                  <a:txBody>
                    <a:bodyPr/>
                    <a:lstStyle/>
                    <a:p>
                      <a:pPr algn="ctr" fontAlgn="b"/>
                      <a:r>
                        <a:rPr lang="es-CR" sz="1800" b="0" i="0" u="none" strike="noStrike">
                          <a:solidFill>
                            <a:srgbClr val="000000"/>
                          </a:solidFill>
                          <a:latin typeface="Calibri"/>
                        </a:rPr>
                        <a:t>88,13</a:t>
                      </a:r>
                    </a:p>
                  </a:txBody>
                  <a:tcPr marL="9525" marR="9525" marT="9525" marB="0" anchor="b"/>
                </a:tc>
                <a:tc>
                  <a:txBody>
                    <a:bodyPr/>
                    <a:lstStyle/>
                    <a:p>
                      <a:pPr algn="ctr" fontAlgn="b"/>
                      <a:r>
                        <a:rPr lang="es-CR" sz="1800" b="0" i="0" u="none" strike="noStrike">
                          <a:solidFill>
                            <a:srgbClr val="000000"/>
                          </a:solidFill>
                          <a:latin typeface="Calibri"/>
                        </a:rPr>
                        <a:t>70,36</a:t>
                      </a:r>
                    </a:p>
                  </a:txBody>
                  <a:tcPr marL="9525" marR="9525" marT="9525" marB="0" anchor="b"/>
                </a:tc>
                <a:tc>
                  <a:txBody>
                    <a:bodyPr/>
                    <a:lstStyle/>
                    <a:p>
                      <a:pPr algn="ctr" fontAlgn="b"/>
                      <a:r>
                        <a:rPr lang="es-CR" sz="1800" b="0" i="0" u="none" strike="noStrike">
                          <a:solidFill>
                            <a:srgbClr val="000000"/>
                          </a:solidFill>
                          <a:latin typeface="Calibri"/>
                        </a:rPr>
                        <a:t>64,39</a:t>
                      </a:r>
                    </a:p>
                  </a:txBody>
                  <a:tcPr marL="9525" marR="9525" marT="9525" marB="0" anchor="b"/>
                </a:tc>
                <a:tc>
                  <a:txBody>
                    <a:bodyPr/>
                    <a:lstStyle/>
                    <a:p>
                      <a:pPr algn="ctr" fontAlgn="b"/>
                      <a:r>
                        <a:rPr lang="es-CR" sz="1800" b="0" i="0" u="none" strike="noStrike">
                          <a:solidFill>
                            <a:srgbClr val="000000"/>
                          </a:solidFill>
                          <a:latin typeface="Calibri"/>
                        </a:rPr>
                        <a:t>11,07</a:t>
                      </a:r>
                    </a:p>
                  </a:txBody>
                  <a:tcPr marL="9525" marR="9525" marT="9525" marB="0" anchor="b"/>
                </a:tc>
              </a:tr>
              <a:tr h="370840">
                <a:tc>
                  <a:txBody>
                    <a:bodyPr/>
                    <a:lstStyle/>
                    <a:p>
                      <a:pPr algn="ctr" fontAlgn="b"/>
                      <a:r>
                        <a:rPr lang="es-CR" sz="1800" b="0" i="0" u="none" strike="noStrike">
                          <a:solidFill>
                            <a:srgbClr val="000000"/>
                          </a:solidFill>
                          <a:latin typeface="Calibri"/>
                        </a:rPr>
                        <a:t>9,01%</a:t>
                      </a:r>
                    </a:p>
                  </a:txBody>
                  <a:tcPr marL="9525" marR="9525" marT="9525" marB="0" anchor="b"/>
                </a:tc>
                <a:tc>
                  <a:txBody>
                    <a:bodyPr/>
                    <a:lstStyle/>
                    <a:p>
                      <a:pPr algn="ctr" fontAlgn="b"/>
                      <a:r>
                        <a:rPr lang="es-CR" sz="1800" b="0" i="0" u="none" strike="noStrike">
                          <a:solidFill>
                            <a:srgbClr val="000000"/>
                          </a:solidFill>
                          <a:latin typeface="Calibri"/>
                        </a:rPr>
                        <a:t>99,96</a:t>
                      </a:r>
                    </a:p>
                  </a:txBody>
                  <a:tcPr marL="9525" marR="9525" marT="9525" marB="0" anchor="b"/>
                </a:tc>
                <a:tc>
                  <a:txBody>
                    <a:bodyPr/>
                    <a:lstStyle/>
                    <a:p>
                      <a:pPr algn="ctr" fontAlgn="b"/>
                      <a:r>
                        <a:rPr lang="es-CR" sz="1800" b="0" i="0" u="none" strike="noStrike">
                          <a:solidFill>
                            <a:srgbClr val="000000"/>
                          </a:solidFill>
                          <a:latin typeface="Calibri"/>
                        </a:rPr>
                        <a:t>99,90</a:t>
                      </a:r>
                    </a:p>
                  </a:txBody>
                  <a:tcPr marL="9525" marR="9525" marT="9525" marB="0" anchor="b"/>
                </a:tc>
                <a:tc>
                  <a:txBody>
                    <a:bodyPr/>
                    <a:lstStyle/>
                    <a:p>
                      <a:pPr algn="ctr" fontAlgn="b"/>
                      <a:r>
                        <a:rPr lang="es-CR" sz="1800" b="0" i="0" u="none" strike="noStrike">
                          <a:solidFill>
                            <a:srgbClr val="000000"/>
                          </a:solidFill>
                          <a:latin typeface="Calibri"/>
                        </a:rPr>
                        <a:t>88,09</a:t>
                      </a:r>
                    </a:p>
                  </a:txBody>
                  <a:tcPr marL="9525" marR="9525" marT="9525" marB="0" anchor="b"/>
                </a:tc>
                <a:tc>
                  <a:txBody>
                    <a:bodyPr/>
                    <a:lstStyle/>
                    <a:p>
                      <a:pPr algn="ctr" fontAlgn="b"/>
                      <a:r>
                        <a:rPr lang="es-CR" sz="1800" b="0" i="0" u="none" strike="noStrike">
                          <a:solidFill>
                            <a:srgbClr val="000000"/>
                          </a:solidFill>
                          <a:latin typeface="Calibri"/>
                        </a:rPr>
                        <a:t>70,28</a:t>
                      </a:r>
                    </a:p>
                  </a:txBody>
                  <a:tcPr marL="9525" marR="9525" marT="9525" marB="0" anchor="b"/>
                </a:tc>
                <a:tc>
                  <a:txBody>
                    <a:bodyPr/>
                    <a:lstStyle/>
                    <a:p>
                      <a:pPr algn="ctr" fontAlgn="b"/>
                      <a:r>
                        <a:rPr lang="es-CR" sz="1800" b="0" i="0" u="none" strike="noStrike">
                          <a:solidFill>
                            <a:srgbClr val="000000"/>
                          </a:solidFill>
                          <a:latin typeface="Calibri"/>
                        </a:rPr>
                        <a:t>64,36</a:t>
                      </a:r>
                    </a:p>
                  </a:txBody>
                  <a:tcPr marL="9525" marR="9525" marT="9525" marB="0" anchor="b"/>
                </a:tc>
                <a:tc>
                  <a:txBody>
                    <a:bodyPr/>
                    <a:lstStyle/>
                    <a:p>
                      <a:pPr algn="ctr" fontAlgn="b"/>
                      <a:r>
                        <a:rPr lang="es-CR" sz="1800" b="0" i="0" u="none" strike="noStrike">
                          <a:solidFill>
                            <a:srgbClr val="000000"/>
                          </a:solidFill>
                          <a:latin typeface="Calibri"/>
                        </a:rPr>
                        <a:t>11,04</a:t>
                      </a:r>
                    </a:p>
                  </a:txBody>
                  <a:tcPr marL="9525" marR="9525" marT="9525" marB="0" anchor="b"/>
                </a:tc>
              </a:tr>
              <a:tr h="370840">
                <a:tc>
                  <a:txBody>
                    <a:bodyPr/>
                    <a:lstStyle/>
                    <a:p>
                      <a:pPr algn="ctr" fontAlgn="b"/>
                      <a:r>
                        <a:rPr lang="es-CR" sz="1800" b="0" i="0" u="none" strike="noStrike">
                          <a:solidFill>
                            <a:srgbClr val="000000"/>
                          </a:solidFill>
                          <a:latin typeface="Calibri"/>
                        </a:rPr>
                        <a:t>9,50%</a:t>
                      </a:r>
                    </a:p>
                  </a:txBody>
                  <a:tcPr marL="9525" marR="9525" marT="9525" marB="0" anchor="b"/>
                </a:tc>
                <a:tc>
                  <a:txBody>
                    <a:bodyPr/>
                    <a:lstStyle/>
                    <a:p>
                      <a:pPr algn="ctr" fontAlgn="b"/>
                      <a:r>
                        <a:rPr lang="es-CR" sz="1800" b="0" i="0" u="none" strike="noStrike">
                          <a:solidFill>
                            <a:srgbClr val="000000"/>
                          </a:solidFill>
                          <a:latin typeface="Calibri"/>
                        </a:rPr>
                        <a:t>98,05</a:t>
                      </a:r>
                    </a:p>
                  </a:txBody>
                  <a:tcPr marL="9525" marR="9525" marT="9525" marB="0" anchor="b"/>
                </a:tc>
                <a:tc>
                  <a:txBody>
                    <a:bodyPr/>
                    <a:lstStyle/>
                    <a:p>
                      <a:pPr algn="ctr" fontAlgn="b"/>
                      <a:r>
                        <a:rPr lang="es-CR" sz="1800" b="0" i="0" u="none" strike="noStrike">
                          <a:solidFill>
                            <a:srgbClr val="000000"/>
                          </a:solidFill>
                          <a:latin typeface="Calibri"/>
                        </a:rPr>
                        <a:t>95,25</a:t>
                      </a:r>
                    </a:p>
                  </a:txBody>
                  <a:tcPr marL="9525" marR="9525" marT="9525" marB="0" anchor="b"/>
                </a:tc>
                <a:tc>
                  <a:txBody>
                    <a:bodyPr/>
                    <a:lstStyle/>
                    <a:p>
                      <a:pPr algn="ctr" fontAlgn="b"/>
                      <a:r>
                        <a:rPr lang="es-CR" sz="1800" b="0" i="0" u="none" strike="noStrike">
                          <a:solidFill>
                            <a:srgbClr val="000000"/>
                          </a:solidFill>
                          <a:latin typeface="Calibri"/>
                        </a:rPr>
                        <a:t>86,32</a:t>
                      </a:r>
                    </a:p>
                  </a:txBody>
                  <a:tcPr marL="9525" marR="9525" marT="9525" marB="0" anchor="b"/>
                </a:tc>
                <a:tc>
                  <a:txBody>
                    <a:bodyPr/>
                    <a:lstStyle/>
                    <a:p>
                      <a:pPr algn="ctr" fontAlgn="b"/>
                      <a:r>
                        <a:rPr lang="es-CR" sz="1800" b="0" i="0" u="none" strike="noStrike">
                          <a:solidFill>
                            <a:srgbClr val="000000"/>
                          </a:solidFill>
                          <a:latin typeface="Calibri"/>
                        </a:rPr>
                        <a:t>66,78</a:t>
                      </a:r>
                    </a:p>
                  </a:txBody>
                  <a:tcPr marL="9525" marR="9525" marT="9525" marB="0" anchor="b"/>
                </a:tc>
                <a:tc>
                  <a:txBody>
                    <a:bodyPr/>
                    <a:lstStyle/>
                    <a:p>
                      <a:pPr algn="ctr" fontAlgn="b"/>
                      <a:r>
                        <a:rPr lang="es-CR" sz="1800" b="0" i="0" u="none" strike="noStrike">
                          <a:solidFill>
                            <a:srgbClr val="000000"/>
                          </a:solidFill>
                          <a:latin typeface="Calibri"/>
                        </a:rPr>
                        <a:t>62,87</a:t>
                      </a:r>
                    </a:p>
                  </a:txBody>
                  <a:tcPr marL="9525" marR="9525" marT="9525" marB="0" anchor="b"/>
                </a:tc>
                <a:tc>
                  <a:txBody>
                    <a:bodyPr/>
                    <a:lstStyle/>
                    <a:p>
                      <a:pPr algn="ctr" fontAlgn="b"/>
                      <a:r>
                        <a:rPr lang="es-CR" sz="1800" b="0" i="0" u="none" strike="noStrike">
                          <a:solidFill>
                            <a:srgbClr val="000000"/>
                          </a:solidFill>
                          <a:latin typeface="Calibri"/>
                        </a:rPr>
                        <a:t>9,82</a:t>
                      </a:r>
                    </a:p>
                  </a:txBody>
                  <a:tcPr marL="9525" marR="9525" marT="9525" marB="0" anchor="b"/>
                </a:tc>
              </a:tr>
              <a:tr h="370840">
                <a:tc>
                  <a:txBody>
                    <a:bodyPr/>
                    <a:lstStyle/>
                    <a:p>
                      <a:pPr algn="ctr" fontAlgn="b"/>
                      <a:r>
                        <a:rPr lang="es-CR" sz="1800" b="0" i="0" u="none" strike="noStrike">
                          <a:solidFill>
                            <a:srgbClr val="000000"/>
                          </a:solidFill>
                          <a:latin typeface="Calibri"/>
                        </a:rPr>
                        <a:t>10%</a:t>
                      </a:r>
                    </a:p>
                  </a:txBody>
                  <a:tcPr marL="9525" marR="9525" marT="9525" marB="0" anchor="b"/>
                </a:tc>
                <a:tc>
                  <a:txBody>
                    <a:bodyPr/>
                    <a:lstStyle/>
                    <a:p>
                      <a:pPr algn="ctr" fontAlgn="b"/>
                      <a:r>
                        <a:rPr lang="es-CR" sz="1800" b="0" i="0" u="none" strike="noStrike">
                          <a:solidFill>
                            <a:srgbClr val="000000"/>
                          </a:solidFill>
                          <a:latin typeface="Calibri"/>
                        </a:rPr>
                        <a:t>96,14</a:t>
                      </a:r>
                    </a:p>
                  </a:txBody>
                  <a:tcPr marL="9525" marR="9525" marT="9525" marB="0" anchor="b"/>
                </a:tc>
                <a:tc>
                  <a:txBody>
                    <a:bodyPr/>
                    <a:lstStyle/>
                    <a:p>
                      <a:pPr algn="ctr" fontAlgn="b"/>
                      <a:r>
                        <a:rPr lang="es-CR" sz="1800" b="0" i="0" u="none" strike="noStrike">
                          <a:solidFill>
                            <a:srgbClr val="000000"/>
                          </a:solidFill>
                          <a:latin typeface="Calibri"/>
                        </a:rPr>
                        <a:t>90,87</a:t>
                      </a:r>
                    </a:p>
                  </a:txBody>
                  <a:tcPr marL="9525" marR="9525" marT="9525" marB="0" anchor="b"/>
                </a:tc>
                <a:tc>
                  <a:txBody>
                    <a:bodyPr/>
                    <a:lstStyle/>
                    <a:p>
                      <a:pPr algn="ctr" fontAlgn="b"/>
                      <a:r>
                        <a:rPr lang="es-CR" sz="1800" b="0" i="0" u="none" strike="noStrike">
                          <a:solidFill>
                            <a:srgbClr val="000000"/>
                          </a:solidFill>
                          <a:latin typeface="Calibri"/>
                        </a:rPr>
                        <a:t>84,56</a:t>
                      </a:r>
                    </a:p>
                  </a:txBody>
                  <a:tcPr marL="9525" marR="9525" marT="9525" marB="0" anchor="b"/>
                </a:tc>
                <a:tc>
                  <a:txBody>
                    <a:bodyPr/>
                    <a:lstStyle/>
                    <a:p>
                      <a:pPr algn="ctr" fontAlgn="b"/>
                      <a:r>
                        <a:rPr lang="es-CR" sz="1800" b="0" i="0" u="none" strike="noStrike">
                          <a:solidFill>
                            <a:srgbClr val="000000"/>
                          </a:solidFill>
                          <a:latin typeface="Calibri"/>
                        </a:rPr>
                        <a:t>63,49</a:t>
                      </a:r>
                    </a:p>
                  </a:txBody>
                  <a:tcPr marL="9525" marR="9525" marT="9525" marB="0" anchor="b"/>
                </a:tc>
                <a:tc>
                  <a:txBody>
                    <a:bodyPr/>
                    <a:lstStyle/>
                    <a:p>
                      <a:pPr algn="ctr" fontAlgn="b"/>
                      <a:r>
                        <a:rPr lang="es-CR" sz="1800" b="0" i="0" u="none" strike="noStrike">
                          <a:solidFill>
                            <a:srgbClr val="000000"/>
                          </a:solidFill>
                          <a:latin typeface="Calibri"/>
                        </a:rPr>
                        <a:t>61,39</a:t>
                      </a:r>
                    </a:p>
                  </a:txBody>
                  <a:tcPr marL="9525" marR="9525" marT="9525" marB="0" anchor="b"/>
                </a:tc>
                <a:tc>
                  <a:txBody>
                    <a:bodyPr/>
                    <a:lstStyle/>
                    <a:p>
                      <a:pPr algn="ctr" fontAlgn="b"/>
                      <a:r>
                        <a:rPr lang="es-CR" sz="1800" b="0" i="0" u="none" strike="noStrike">
                          <a:solidFill>
                            <a:srgbClr val="000000"/>
                          </a:solidFill>
                          <a:latin typeface="Calibri"/>
                        </a:rPr>
                        <a:t>8,72</a:t>
                      </a:r>
                    </a:p>
                  </a:txBody>
                  <a:tcPr marL="9525" marR="9525" marT="9525" marB="0" anchor="b"/>
                </a:tc>
              </a:tr>
              <a:tr h="370840">
                <a:tc>
                  <a:txBody>
                    <a:bodyPr/>
                    <a:lstStyle/>
                    <a:p>
                      <a:pPr algn="ctr" fontAlgn="b"/>
                      <a:r>
                        <a:rPr lang="es-CR" sz="1800" b="0" i="0" u="none" strike="noStrike">
                          <a:solidFill>
                            <a:srgbClr val="000000"/>
                          </a:solidFill>
                          <a:latin typeface="Calibri"/>
                        </a:rPr>
                        <a:t>11%</a:t>
                      </a:r>
                    </a:p>
                  </a:txBody>
                  <a:tcPr marL="9525" marR="9525" marT="9525" marB="0" anchor="b"/>
                </a:tc>
                <a:tc>
                  <a:txBody>
                    <a:bodyPr/>
                    <a:lstStyle/>
                    <a:p>
                      <a:pPr algn="ctr" fontAlgn="b"/>
                      <a:r>
                        <a:rPr lang="es-CR" sz="1800" b="0" i="0" u="none" strike="noStrike">
                          <a:solidFill>
                            <a:srgbClr val="000000"/>
                          </a:solidFill>
                          <a:latin typeface="Calibri"/>
                        </a:rPr>
                        <a:t>92,46</a:t>
                      </a:r>
                    </a:p>
                  </a:txBody>
                  <a:tcPr marL="9525" marR="9525" marT="9525" marB="0" anchor="b"/>
                </a:tc>
                <a:tc>
                  <a:txBody>
                    <a:bodyPr/>
                    <a:lstStyle/>
                    <a:p>
                      <a:pPr algn="ctr" fontAlgn="b"/>
                      <a:r>
                        <a:rPr lang="es-CR" sz="1800" b="0" i="0" u="none" strike="noStrike">
                          <a:solidFill>
                            <a:srgbClr val="000000"/>
                          </a:solidFill>
                          <a:latin typeface="Calibri"/>
                        </a:rPr>
                        <a:t>83,07</a:t>
                      </a:r>
                    </a:p>
                  </a:txBody>
                  <a:tcPr marL="9525" marR="9525" marT="9525" marB="0" anchor="b"/>
                </a:tc>
                <a:tc>
                  <a:txBody>
                    <a:bodyPr/>
                    <a:lstStyle/>
                    <a:p>
                      <a:pPr algn="ctr" fontAlgn="b"/>
                      <a:r>
                        <a:rPr lang="es-CR" sz="1800" b="0" i="0" u="none" strike="noStrike">
                          <a:solidFill>
                            <a:srgbClr val="000000"/>
                          </a:solidFill>
                          <a:latin typeface="Calibri"/>
                        </a:rPr>
                        <a:t>81,16</a:t>
                      </a:r>
                    </a:p>
                  </a:txBody>
                  <a:tcPr marL="9525" marR="9525" marT="9525" marB="0" anchor="b"/>
                </a:tc>
                <a:tc>
                  <a:txBody>
                    <a:bodyPr/>
                    <a:lstStyle/>
                    <a:p>
                      <a:pPr algn="ctr" fontAlgn="b"/>
                      <a:r>
                        <a:rPr lang="es-CR" sz="1800" b="0" i="0" u="none" strike="noStrike">
                          <a:solidFill>
                            <a:srgbClr val="000000"/>
                          </a:solidFill>
                          <a:latin typeface="Calibri"/>
                        </a:rPr>
                        <a:t>57,67</a:t>
                      </a:r>
                    </a:p>
                  </a:txBody>
                  <a:tcPr marL="9525" marR="9525" marT="9525" marB="0" anchor="b"/>
                </a:tc>
                <a:tc>
                  <a:txBody>
                    <a:bodyPr/>
                    <a:lstStyle/>
                    <a:p>
                      <a:pPr algn="ctr" fontAlgn="b"/>
                      <a:r>
                        <a:rPr lang="es-CR" sz="1800" b="0" i="0" u="none" strike="noStrike">
                          <a:solidFill>
                            <a:srgbClr val="000000"/>
                          </a:solidFill>
                          <a:latin typeface="Calibri"/>
                        </a:rPr>
                        <a:t>58,54</a:t>
                      </a:r>
                    </a:p>
                  </a:txBody>
                  <a:tcPr marL="9525" marR="9525" marT="9525" marB="0" anchor="b"/>
                </a:tc>
                <a:tc>
                  <a:txBody>
                    <a:bodyPr/>
                    <a:lstStyle/>
                    <a:p>
                      <a:pPr algn="ctr" fontAlgn="b"/>
                      <a:r>
                        <a:rPr lang="es-CR" sz="1800" b="0" i="0" u="none" strike="noStrike">
                          <a:solidFill>
                            <a:srgbClr val="000000"/>
                          </a:solidFill>
                          <a:latin typeface="Calibri"/>
                        </a:rPr>
                        <a:t>6,88</a:t>
                      </a:r>
                    </a:p>
                  </a:txBody>
                  <a:tcPr marL="9525" marR="9525" marT="9525" marB="0" anchor="b"/>
                </a:tc>
              </a:tr>
              <a:tr h="370840">
                <a:tc>
                  <a:txBody>
                    <a:bodyPr/>
                    <a:lstStyle/>
                    <a:p>
                      <a:pPr algn="ctr" fontAlgn="b"/>
                      <a:r>
                        <a:rPr lang="es-CR" sz="1800" b="0" i="0" u="none" strike="noStrike">
                          <a:solidFill>
                            <a:srgbClr val="000000"/>
                          </a:solidFill>
                          <a:latin typeface="Calibri"/>
                        </a:rPr>
                        <a:t>12%</a:t>
                      </a:r>
                    </a:p>
                  </a:txBody>
                  <a:tcPr marL="9525" marR="9525" marT="9525" marB="0" anchor="b"/>
                </a:tc>
                <a:tc>
                  <a:txBody>
                    <a:bodyPr/>
                    <a:lstStyle/>
                    <a:p>
                      <a:pPr algn="ctr" fontAlgn="b"/>
                      <a:r>
                        <a:rPr lang="es-CR" sz="1800" b="0" i="0" u="none" strike="noStrike">
                          <a:solidFill>
                            <a:srgbClr val="000000"/>
                          </a:solidFill>
                          <a:latin typeface="Calibri"/>
                        </a:rPr>
                        <a:t>88,96</a:t>
                      </a:r>
                    </a:p>
                  </a:txBody>
                  <a:tcPr marL="9525" marR="9525" marT="9525" marB="0" anchor="b"/>
                </a:tc>
                <a:tc>
                  <a:txBody>
                    <a:bodyPr/>
                    <a:lstStyle/>
                    <a:p>
                      <a:pPr algn="ctr" fontAlgn="b"/>
                      <a:r>
                        <a:rPr lang="es-CR" sz="1800" b="0" i="0" u="none" strike="noStrike">
                          <a:solidFill>
                            <a:srgbClr val="000000"/>
                          </a:solidFill>
                          <a:latin typeface="Calibri"/>
                        </a:rPr>
                        <a:t>76,36</a:t>
                      </a:r>
                    </a:p>
                  </a:txBody>
                  <a:tcPr marL="9525" marR="9525" marT="9525" marB="0" anchor="b"/>
                </a:tc>
                <a:tc>
                  <a:txBody>
                    <a:bodyPr/>
                    <a:lstStyle/>
                    <a:p>
                      <a:pPr algn="ctr" fontAlgn="b"/>
                      <a:r>
                        <a:rPr lang="es-CR" sz="1800" b="0" i="0" u="none" strike="noStrike">
                          <a:solidFill>
                            <a:srgbClr val="000000"/>
                          </a:solidFill>
                          <a:latin typeface="Calibri"/>
                        </a:rPr>
                        <a:t>77,92</a:t>
                      </a:r>
                    </a:p>
                  </a:txBody>
                  <a:tcPr marL="9525" marR="9525" marT="9525" marB="0" anchor="b"/>
                </a:tc>
                <a:tc>
                  <a:txBody>
                    <a:bodyPr/>
                    <a:lstStyle/>
                    <a:p>
                      <a:pPr algn="ctr" fontAlgn="b"/>
                      <a:r>
                        <a:rPr lang="es-CR" sz="1800" b="0" i="0" u="none" strike="noStrike">
                          <a:solidFill>
                            <a:srgbClr val="000000"/>
                          </a:solidFill>
                          <a:latin typeface="Calibri"/>
                        </a:rPr>
                        <a:t>52,71</a:t>
                      </a:r>
                    </a:p>
                  </a:txBody>
                  <a:tcPr marL="9525" marR="9525" marT="9525" marB="0" anchor="b"/>
                </a:tc>
                <a:tc>
                  <a:txBody>
                    <a:bodyPr/>
                    <a:lstStyle/>
                    <a:p>
                      <a:pPr algn="ctr" fontAlgn="b"/>
                      <a:r>
                        <a:rPr lang="es-CR" sz="1800" b="0" i="0" u="none" strike="noStrike" dirty="0">
                          <a:solidFill>
                            <a:srgbClr val="000000"/>
                          </a:solidFill>
                          <a:latin typeface="Calibri"/>
                        </a:rPr>
                        <a:t>55,84</a:t>
                      </a:r>
                    </a:p>
                  </a:txBody>
                  <a:tcPr marL="9525" marR="9525" marT="9525" marB="0" anchor="b"/>
                </a:tc>
                <a:tc>
                  <a:txBody>
                    <a:bodyPr/>
                    <a:lstStyle/>
                    <a:p>
                      <a:pPr algn="ctr" fontAlgn="b"/>
                      <a:r>
                        <a:rPr lang="es-CR" sz="1800" b="0" i="0" u="none" strike="noStrike" dirty="0">
                          <a:solidFill>
                            <a:srgbClr val="000000"/>
                          </a:solidFill>
                          <a:latin typeface="Calibri"/>
                        </a:rPr>
                        <a:t>5,43</a:t>
                      </a:r>
                    </a:p>
                  </a:txBody>
                  <a:tcPr marL="9525" marR="9525" marT="9525" marB="0" anchor="b"/>
                </a:tc>
              </a:tr>
            </a:tbl>
          </a:graphicData>
        </a:graphic>
      </p:graphicFrame>
      <p:sp>
        <p:nvSpPr>
          <p:cNvPr id="8301" name="7 CuadroTexto"/>
          <p:cNvSpPr txBox="1">
            <a:spLocks noChangeArrowheads="1"/>
          </p:cNvSpPr>
          <p:nvPr/>
        </p:nvSpPr>
        <p:spPr bwMode="auto">
          <a:xfrm>
            <a:off x="71438" y="571500"/>
            <a:ext cx="8715375" cy="646113"/>
          </a:xfrm>
          <a:prstGeom prst="rect">
            <a:avLst/>
          </a:prstGeom>
          <a:noFill/>
          <a:ln w="9525">
            <a:noFill/>
            <a:miter lim="800000"/>
            <a:headEnd/>
            <a:tailEnd/>
          </a:ln>
        </p:spPr>
        <p:txBody>
          <a:bodyPr>
            <a:spAutoFit/>
          </a:bodyPr>
          <a:lstStyle/>
          <a:p>
            <a:pPr algn="ctr"/>
            <a:r>
              <a:rPr lang="es-CR">
                <a:latin typeface="Calibri" pitchFamily="34" charset="0"/>
              </a:rPr>
              <a:t>Para aplicar una buena estrategia de portfolio, es necesario entender las variaciones de los precios de los bonos ante cambios en las tasas de referencias.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50" y="0"/>
            <a:ext cx="8229600" cy="571500"/>
          </a:xfrm>
        </p:spPr>
        <p:txBody>
          <a:bodyPr/>
          <a:lstStyle/>
          <a:p>
            <a:pPr algn="l" eaLnBrk="1" hangingPunct="1">
              <a:defRPr/>
            </a:pPr>
            <a:r>
              <a:rPr lang="es-CR" sz="1800" b="1" dirty="0" smtClean="0">
                <a:latin typeface="+mn-lt"/>
              </a:rPr>
              <a:t>Volatilidad de los precios ante variaciones en la tasa de referencia</a:t>
            </a:r>
            <a:endParaRPr lang="es-CR" sz="1800" b="1" dirty="0">
              <a:latin typeface="+mn-lt"/>
            </a:endParaRPr>
          </a:p>
        </p:txBody>
      </p:sp>
      <p:graphicFrame>
        <p:nvGraphicFramePr>
          <p:cNvPr id="4" name="3 Marcador de contenido"/>
          <p:cNvGraphicFramePr>
            <a:graphicFrameLocks noGrp="1"/>
          </p:cNvGraphicFramePr>
          <p:nvPr>
            <p:ph idx="1"/>
          </p:nvPr>
        </p:nvGraphicFramePr>
        <p:xfrm>
          <a:off x="342900" y="642938"/>
          <a:ext cx="8515353" cy="4189662"/>
        </p:xfrm>
        <a:graphic>
          <a:graphicData uri="http://schemas.openxmlformats.org/drawingml/2006/table">
            <a:tbl>
              <a:tblPr firstRow="1" bandRow="1">
                <a:tableStyleId>{5C22544A-7EE6-4342-B048-85BDC9FD1C3A}</a:tableStyleId>
              </a:tblPr>
              <a:tblGrid>
                <a:gridCol w="1216479"/>
                <a:gridCol w="1216479"/>
                <a:gridCol w="1216479"/>
                <a:gridCol w="1216479"/>
                <a:gridCol w="1216479"/>
                <a:gridCol w="1216479"/>
                <a:gridCol w="1216479"/>
              </a:tblGrid>
              <a:tr h="383717">
                <a:tc>
                  <a:txBody>
                    <a:bodyPr/>
                    <a:lstStyle/>
                    <a:p>
                      <a:pPr algn="ctr" fontAlgn="b"/>
                      <a:r>
                        <a:rPr lang="es-CR" sz="1900" b="1" i="0" u="none" strike="noStrike" dirty="0">
                          <a:solidFill>
                            <a:schemeClr val="bg1"/>
                          </a:solidFill>
                          <a:effectLst>
                            <a:outerShdw blurRad="38100" dist="38100" dir="2700000" algn="tl">
                              <a:srgbClr val="000000">
                                <a:alpha val="43137"/>
                              </a:srgbClr>
                            </a:outerShdw>
                          </a:effectLst>
                          <a:latin typeface="Calibri"/>
                        </a:rPr>
                        <a:t>Var. Tasa</a:t>
                      </a:r>
                    </a:p>
                  </a:txBody>
                  <a:tcPr marL="9856" marR="9856" marT="9856" marB="0" anchor="b"/>
                </a:tc>
                <a:tc>
                  <a:txBody>
                    <a:bodyPr/>
                    <a:lstStyle/>
                    <a:p>
                      <a:pPr algn="ctr" fontAlgn="b"/>
                      <a:r>
                        <a:rPr lang="es-CR" sz="1900" b="1" i="0" u="none" strike="noStrike" dirty="0" err="1">
                          <a:solidFill>
                            <a:schemeClr val="bg1"/>
                          </a:solidFill>
                          <a:effectLst>
                            <a:outerShdw blurRad="38100" dist="38100" dir="2700000" algn="tl">
                              <a:srgbClr val="000000">
                                <a:alpha val="43137"/>
                              </a:srgbClr>
                            </a:outerShdw>
                          </a:effectLst>
                          <a:latin typeface="Calibri"/>
                        </a:rPr>
                        <a:t>Flow</a:t>
                      </a:r>
                      <a:r>
                        <a:rPr lang="es-CR" sz="1900" b="1" i="0" u="none" strike="noStrike" dirty="0">
                          <a:solidFill>
                            <a:schemeClr val="bg1"/>
                          </a:solidFill>
                          <a:effectLst>
                            <a:outerShdw blurRad="38100" dist="38100" dir="2700000" algn="tl">
                              <a:srgbClr val="000000">
                                <a:alpha val="43137"/>
                              </a:srgbClr>
                            </a:outerShdw>
                          </a:effectLst>
                          <a:latin typeface="Calibri"/>
                        </a:rPr>
                        <a:t> 1</a:t>
                      </a:r>
                    </a:p>
                  </a:txBody>
                  <a:tcPr marL="9856" marR="9856" marT="9856" marB="0" anchor="b">
                    <a:solidFill>
                      <a:schemeClr val="accent2">
                        <a:lumMod val="60000"/>
                        <a:lumOff val="40000"/>
                      </a:schemeClr>
                    </a:solidFill>
                  </a:tcPr>
                </a:tc>
                <a:tc>
                  <a:txBody>
                    <a:bodyPr/>
                    <a:lstStyle/>
                    <a:p>
                      <a:pPr algn="ctr" fontAlgn="b"/>
                      <a:r>
                        <a:rPr lang="es-CR" sz="1900" b="1" i="0" u="none" strike="noStrike" dirty="0" err="1">
                          <a:solidFill>
                            <a:schemeClr val="bg1"/>
                          </a:solidFill>
                          <a:effectLst>
                            <a:outerShdw blurRad="38100" dist="38100" dir="2700000" algn="tl">
                              <a:srgbClr val="000000">
                                <a:alpha val="43137"/>
                              </a:srgbClr>
                            </a:outerShdw>
                          </a:effectLst>
                          <a:latin typeface="Calibri"/>
                        </a:rPr>
                        <a:t>Flow</a:t>
                      </a:r>
                      <a:r>
                        <a:rPr lang="es-CR" sz="1900" b="1" i="0" u="none" strike="noStrike" dirty="0">
                          <a:solidFill>
                            <a:schemeClr val="bg1"/>
                          </a:solidFill>
                          <a:effectLst>
                            <a:outerShdw blurRad="38100" dist="38100" dir="2700000" algn="tl">
                              <a:srgbClr val="000000">
                                <a:alpha val="43137"/>
                              </a:srgbClr>
                            </a:outerShdw>
                          </a:effectLst>
                          <a:latin typeface="Calibri"/>
                        </a:rPr>
                        <a:t> 2</a:t>
                      </a:r>
                    </a:p>
                  </a:txBody>
                  <a:tcPr marL="9856" marR="9856" marT="9856" marB="0" anchor="b"/>
                </a:tc>
                <a:tc>
                  <a:txBody>
                    <a:bodyPr/>
                    <a:lstStyle/>
                    <a:p>
                      <a:pPr algn="ctr" fontAlgn="b"/>
                      <a:r>
                        <a:rPr lang="es-CR" sz="1900" b="1" i="0" u="none" strike="noStrike" dirty="0" err="1">
                          <a:solidFill>
                            <a:schemeClr val="bg1"/>
                          </a:solidFill>
                          <a:effectLst>
                            <a:outerShdw blurRad="38100" dist="38100" dir="2700000" algn="tl">
                              <a:srgbClr val="000000">
                                <a:alpha val="43137"/>
                              </a:srgbClr>
                            </a:outerShdw>
                          </a:effectLst>
                          <a:latin typeface="Calibri"/>
                        </a:rPr>
                        <a:t>Flow</a:t>
                      </a:r>
                      <a:r>
                        <a:rPr lang="es-CR" sz="1900" b="1" i="0" u="none" strike="noStrike" dirty="0">
                          <a:solidFill>
                            <a:schemeClr val="bg1"/>
                          </a:solidFill>
                          <a:effectLst>
                            <a:outerShdw blurRad="38100" dist="38100" dir="2700000" algn="tl">
                              <a:srgbClr val="000000">
                                <a:alpha val="43137"/>
                              </a:srgbClr>
                            </a:outerShdw>
                          </a:effectLst>
                          <a:latin typeface="Calibri"/>
                        </a:rPr>
                        <a:t> 3</a:t>
                      </a:r>
                    </a:p>
                  </a:txBody>
                  <a:tcPr marL="9856" marR="9856" marT="9856" marB="0" anchor="b">
                    <a:solidFill>
                      <a:schemeClr val="accent2">
                        <a:lumMod val="60000"/>
                        <a:lumOff val="40000"/>
                      </a:schemeClr>
                    </a:solidFill>
                  </a:tcPr>
                </a:tc>
                <a:tc>
                  <a:txBody>
                    <a:bodyPr/>
                    <a:lstStyle/>
                    <a:p>
                      <a:pPr algn="ctr" fontAlgn="b"/>
                      <a:r>
                        <a:rPr lang="es-CR" sz="1900" b="1" i="0" u="none" strike="noStrike">
                          <a:solidFill>
                            <a:schemeClr val="bg1"/>
                          </a:solidFill>
                          <a:effectLst>
                            <a:outerShdw blurRad="38100" dist="38100" dir="2700000" algn="tl">
                              <a:srgbClr val="000000">
                                <a:alpha val="43137"/>
                              </a:srgbClr>
                            </a:outerShdw>
                          </a:effectLst>
                          <a:latin typeface="Calibri"/>
                        </a:rPr>
                        <a:t>Flow4</a:t>
                      </a:r>
                    </a:p>
                  </a:txBody>
                  <a:tcPr marL="9856" marR="9856" marT="9856" marB="0" anchor="b"/>
                </a:tc>
                <a:tc>
                  <a:txBody>
                    <a:bodyPr/>
                    <a:lstStyle/>
                    <a:p>
                      <a:pPr algn="ctr" fontAlgn="b"/>
                      <a:r>
                        <a:rPr lang="es-CR" sz="1900" b="1" i="0" u="none" strike="noStrike" dirty="0" err="1">
                          <a:solidFill>
                            <a:schemeClr val="bg1"/>
                          </a:solidFill>
                          <a:effectLst>
                            <a:outerShdw blurRad="38100" dist="38100" dir="2700000" algn="tl">
                              <a:srgbClr val="000000">
                                <a:alpha val="43137"/>
                              </a:srgbClr>
                            </a:outerShdw>
                          </a:effectLst>
                          <a:latin typeface="Calibri"/>
                        </a:rPr>
                        <a:t>Flow</a:t>
                      </a:r>
                      <a:r>
                        <a:rPr lang="es-CR" sz="1900" b="1" i="0" u="none" strike="noStrike" dirty="0">
                          <a:solidFill>
                            <a:schemeClr val="bg1"/>
                          </a:solidFill>
                          <a:effectLst>
                            <a:outerShdw blurRad="38100" dist="38100" dir="2700000" algn="tl">
                              <a:srgbClr val="000000">
                                <a:alpha val="43137"/>
                              </a:srgbClr>
                            </a:outerShdw>
                          </a:effectLst>
                          <a:latin typeface="Calibri"/>
                        </a:rPr>
                        <a:t> 5</a:t>
                      </a:r>
                    </a:p>
                  </a:txBody>
                  <a:tcPr marL="9856" marR="9856" marT="9856" marB="0" anchor="b">
                    <a:solidFill>
                      <a:schemeClr val="accent2">
                        <a:lumMod val="60000"/>
                        <a:lumOff val="40000"/>
                      </a:schemeClr>
                    </a:solidFill>
                  </a:tcPr>
                </a:tc>
                <a:tc>
                  <a:txBody>
                    <a:bodyPr/>
                    <a:lstStyle/>
                    <a:p>
                      <a:pPr algn="ctr" fontAlgn="b"/>
                      <a:r>
                        <a:rPr lang="es-CR" sz="1900" b="1" i="0" u="none" strike="noStrike" dirty="0" err="1">
                          <a:solidFill>
                            <a:schemeClr val="bg1"/>
                          </a:solidFill>
                          <a:effectLst>
                            <a:outerShdw blurRad="38100" dist="38100" dir="2700000" algn="tl">
                              <a:srgbClr val="000000">
                                <a:alpha val="43137"/>
                              </a:srgbClr>
                            </a:outerShdw>
                          </a:effectLst>
                          <a:latin typeface="Calibri"/>
                        </a:rPr>
                        <a:t>Flow</a:t>
                      </a:r>
                      <a:r>
                        <a:rPr lang="es-CR" sz="1900" b="1" i="0" u="none" strike="noStrike" dirty="0">
                          <a:solidFill>
                            <a:schemeClr val="bg1"/>
                          </a:solidFill>
                          <a:effectLst>
                            <a:outerShdw blurRad="38100" dist="38100" dir="2700000" algn="tl">
                              <a:srgbClr val="000000">
                                <a:alpha val="43137"/>
                              </a:srgbClr>
                            </a:outerShdw>
                          </a:effectLst>
                          <a:latin typeface="Calibri"/>
                        </a:rPr>
                        <a:t> 6</a:t>
                      </a:r>
                    </a:p>
                  </a:txBody>
                  <a:tcPr marL="9856" marR="9856" marT="9856" marB="0" anchor="b"/>
                </a:tc>
              </a:tr>
              <a:tr h="383717">
                <a:tc>
                  <a:txBody>
                    <a:bodyPr/>
                    <a:lstStyle/>
                    <a:p>
                      <a:pPr algn="ctr" fontAlgn="b"/>
                      <a:r>
                        <a:rPr lang="es-CR" sz="1900" b="0" i="0" u="none" strike="noStrike" dirty="0">
                          <a:solidFill>
                            <a:srgbClr val="000000"/>
                          </a:solidFill>
                          <a:latin typeface="Calibri"/>
                        </a:rPr>
                        <a:t>-3,00%</a:t>
                      </a:r>
                    </a:p>
                  </a:txBody>
                  <a:tcPr marL="9856" marR="9856" marT="9856" marB="0" anchor="b"/>
                </a:tc>
                <a:tc>
                  <a:txBody>
                    <a:bodyPr/>
                    <a:lstStyle/>
                    <a:p>
                      <a:pPr algn="ctr" fontAlgn="b"/>
                      <a:r>
                        <a:rPr lang="es-CR" sz="1900" b="0" i="0" u="none" strike="noStrike" dirty="0">
                          <a:solidFill>
                            <a:srgbClr val="000000"/>
                          </a:solidFill>
                          <a:latin typeface="Calibri"/>
                        </a:rPr>
                        <a:t>12,80%</a:t>
                      </a:r>
                    </a:p>
                  </a:txBody>
                  <a:tcPr marL="9856" marR="9856" marT="9856" marB="0" anchor="b"/>
                </a:tc>
                <a:tc>
                  <a:txBody>
                    <a:bodyPr/>
                    <a:lstStyle/>
                    <a:p>
                      <a:pPr algn="ctr" fontAlgn="b"/>
                      <a:r>
                        <a:rPr lang="es-CR" sz="1900" b="0" i="0" u="none" strike="noStrike" dirty="0">
                          <a:solidFill>
                            <a:srgbClr val="000000"/>
                          </a:solidFill>
                          <a:latin typeface="Calibri"/>
                        </a:rPr>
                        <a:t>38,59%</a:t>
                      </a:r>
                    </a:p>
                  </a:txBody>
                  <a:tcPr marL="9856" marR="9856" marT="9856" marB="0" anchor="b"/>
                </a:tc>
                <a:tc>
                  <a:txBody>
                    <a:bodyPr/>
                    <a:lstStyle/>
                    <a:p>
                      <a:pPr algn="ctr" fontAlgn="b"/>
                      <a:r>
                        <a:rPr lang="es-CR" sz="1900" b="0" i="0" u="none" strike="noStrike" dirty="0">
                          <a:solidFill>
                            <a:srgbClr val="000000"/>
                          </a:solidFill>
                          <a:latin typeface="Calibri"/>
                        </a:rPr>
                        <a:t>13,47%</a:t>
                      </a:r>
                    </a:p>
                  </a:txBody>
                  <a:tcPr marL="9856" marR="9856" marT="9856" marB="0" anchor="b"/>
                </a:tc>
                <a:tc>
                  <a:txBody>
                    <a:bodyPr/>
                    <a:lstStyle/>
                    <a:p>
                      <a:pPr algn="ctr" fontAlgn="b"/>
                      <a:r>
                        <a:rPr lang="es-CR" sz="1900" b="0" i="0" u="none" strike="noStrike" dirty="0">
                          <a:solidFill>
                            <a:srgbClr val="000000"/>
                          </a:solidFill>
                          <a:latin typeface="Calibri"/>
                        </a:rPr>
                        <a:t>42,13%</a:t>
                      </a:r>
                    </a:p>
                  </a:txBody>
                  <a:tcPr marL="9856" marR="9856" marT="9856" marB="0" anchor="b"/>
                </a:tc>
                <a:tc>
                  <a:txBody>
                    <a:bodyPr/>
                    <a:lstStyle/>
                    <a:p>
                      <a:pPr algn="ctr" fontAlgn="b"/>
                      <a:r>
                        <a:rPr lang="es-CR" sz="1900" b="0" i="0" u="none" strike="noStrike" dirty="0">
                          <a:solidFill>
                            <a:srgbClr val="000000"/>
                          </a:solidFill>
                          <a:latin typeface="Calibri"/>
                        </a:rPr>
                        <a:t>15,56%</a:t>
                      </a:r>
                    </a:p>
                  </a:txBody>
                  <a:tcPr marL="9856" marR="9856" marT="9856" marB="0" anchor="b"/>
                </a:tc>
                <a:tc>
                  <a:txBody>
                    <a:bodyPr/>
                    <a:lstStyle/>
                    <a:p>
                      <a:pPr algn="ctr" fontAlgn="b"/>
                      <a:r>
                        <a:rPr lang="es-CR" sz="1900" b="0" i="0" u="none" strike="noStrike" dirty="0">
                          <a:solidFill>
                            <a:srgbClr val="000000"/>
                          </a:solidFill>
                          <a:latin typeface="Calibri"/>
                        </a:rPr>
                        <a:t>106,04%</a:t>
                      </a:r>
                    </a:p>
                  </a:txBody>
                  <a:tcPr marL="9856" marR="9856" marT="9856" marB="0" anchor="b">
                    <a:solidFill>
                      <a:schemeClr val="accent6">
                        <a:lumMod val="40000"/>
                        <a:lumOff val="60000"/>
                      </a:schemeClr>
                    </a:solidFill>
                  </a:tcPr>
                </a:tc>
              </a:tr>
              <a:tr h="383717">
                <a:tc>
                  <a:txBody>
                    <a:bodyPr/>
                    <a:lstStyle/>
                    <a:p>
                      <a:pPr algn="ctr" fontAlgn="b"/>
                      <a:r>
                        <a:rPr lang="es-CR" sz="1900" b="0" i="0" u="none" strike="noStrike" dirty="0">
                          <a:solidFill>
                            <a:srgbClr val="000000"/>
                          </a:solidFill>
                          <a:latin typeface="Calibri"/>
                        </a:rPr>
                        <a:t>-2,00%</a:t>
                      </a:r>
                    </a:p>
                  </a:txBody>
                  <a:tcPr marL="9856" marR="9856" marT="9856" marB="0" anchor="b"/>
                </a:tc>
                <a:tc>
                  <a:txBody>
                    <a:bodyPr/>
                    <a:lstStyle/>
                    <a:p>
                      <a:pPr algn="ctr" fontAlgn="b"/>
                      <a:r>
                        <a:rPr lang="es-CR" sz="1900" b="0" i="0" u="none" strike="noStrike">
                          <a:solidFill>
                            <a:srgbClr val="000000"/>
                          </a:solidFill>
                          <a:latin typeface="Calibri"/>
                        </a:rPr>
                        <a:t>8,32%</a:t>
                      </a:r>
                    </a:p>
                  </a:txBody>
                  <a:tcPr marL="9856" marR="9856" marT="9856" marB="0" anchor="b"/>
                </a:tc>
                <a:tc>
                  <a:txBody>
                    <a:bodyPr/>
                    <a:lstStyle/>
                    <a:p>
                      <a:pPr algn="ctr" fontAlgn="b"/>
                      <a:r>
                        <a:rPr lang="es-CR" sz="1900" b="0" i="0" u="none" strike="noStrike">
                          <a:solidFill>
                            <a:srgbClr val="000000"/>
                          </a:solidFill>
                          <a:latin typeface="Calibri"/>
                        </a:rPr>
                        <a:t>23,46%</a:t>
                      </a:r>
                    </a:p>
                  </a:txBody>
                  <a:tcPr marL="9856" marR="9856" marT="9856" marB="0" anchor="b"/>
                </a:tc>
                <a:tc>
                  <a:txBody>
                    <a:bodyPr/>
                    <a:lstStyle/>
                    <a:p>
                      <a:pPr algn="ctr" fontAlgn="b"/>
                      <a:r>
                        <a:rPr lang="es-CR" sz="1900" b="0" i="0" u="none" strike="noStrike">
                          <a:solidFill>
                            <a:srgbClr val="000000"/>
                          </a:solidFill>
                          <a:latin typeface="Calibri"/>
                        </a:rPr>
                        <a:t>8,75%</a:t>
                      </a:r>
                    </a:p>
                  </a:txBody>
                  <a:tcPr marL="9856" marR="9856" marT="9856" marB="0" anchor="b"/>
                </a:tc>
                <a:tc>
                  <a:txBody>
                    <a:bodyPr/>
                    <a:lstStyle/>
                    <a:p>
                      <a:pPr algn="ctr" fontAlgn="b"/>
                      <a:r>
                        <a:rPr lang="es-CR" sz="1900" b="0" i="0" u="none" strike="noStrike">
                          <a:solidFill>
                            <a:srgbClr val="000000"/>
                          </a:solidFill>
                          <a:latin typeface="Calibri"/>
                        </a:rPr>
                        <a:t>25,46%</a:t>
                      </a:r>
                    </a:p>
                  </a:txBody>
                  <a:tcPr marL="9856" marR="9856" marT="9856" marB="0" anchor="b"/>
                </a:tc>
                <a:tc>
                  <a:txBody>
                    <a:bodyPr/>
                    <a:lstStyle/>
                    <a:p>
                      <a:pPr algn="ctr" fontAlgn="b"/>
                      <a:r>
                        <a:rPr lang="es-CR" sz="1900" b="0" i="0" u="none" strike="noStrike">
                          <a:solidFill>
                            <a:srgbClr val="000000"/>
                          </a:solidFill>
                          <a:latin typeface="Calibri"/>
                        </a:rPr>
                        <a:t>10,09%</a:t>
                      </a:r>
                    </a:p>
                  </a:txBody>
                  <a:tcPr marL="9856" marR="9856" marT="9856" marB="0" anchor="b"/>
                </a:tc>
                <a:tc>
                  <a:txBody>
                    <a:bodyPr/>
                    <a:lstStyle/>
                    <a:p>
                      <a:pPr algn="ctr" fontAlgn="b"/>
                      <a:r>
                        <a:rPr lang="es-CR" sz="1900" b="0" i="0" u="none" strike="noStrike">
                          <a:solidFill>
                            <a:srgbClr val="000000"/>
                          </a:solidFill>
                          <a:latin typeface="Calibri"/>
                        </a:rPr>
                        <a:t>61,73%</a:t>
                      </a:r>
                    </a:p>
                  </a:txBody>
                  <a:tcPr marL="9856" marR="9856" marT="9856" marB="0" anchor="b"/>
                </a:tc>
              </a:tr>
              <a:tr h="383717">
                <a:tc>
                  <a:txBody>
                    <a:bodyPr/>
                    <a:lstStyle/>
                    <a:p>
                      <a:pPr algn="ctr" fontAlgn="b"/>
                      <a:r>
                        <a:rPr lang="es-CR" sz="1900" b="0" i="0" u="none" strike="noStrike" dirty="0">
                          <a:solidFill>
                            <a:srgbClr val="000000"/>
                          </a:solidFill>
                          <a:latin typeface="Calibri"/>
                        </a:rPr>
                        <a:t>-1,00%</a:t>
                      </a:r>
                    </a:p>
                  </a:txBody>
                  <a:tcPr marL="9856" marR="9856" marT="9856" marB="0" anchor="b"/>
                </a:tc>
                <a:tc>
                  <a:txBody>
                    <a:bodyPr/>
                    <a:lstStyle/>
                    <a:p>
                      <a:pPr algn="ctr" fontAlgn="b"/>
                      <a:r>
                        <a:rPr lang="es-CR" sz="1900" b="0" i="0" u="none" strike="noStrike">
                          <a:solidFill>
                            <a:srgbClr val="000000"/>
                          </a:solidFill>
                          <a:latin typeface="Calibri"/>
                        </a:rPr>
                        <a:t>4,06%</a:t>
                      </a:r>
                    </a:p>
                  </a:txBody>
                  <a:tcPr marL="9856" marR="9856" marT="9856" marB="0" anchor="b"/>
                </a:tc>
                <a:tc>
                  <a:txBody>
                    <a:bodyPr/>
                    <a:lstStyle/>
                    <a:p>
                      <a:pPr algn="ctr" fontAlgn="b"/>
                      <a:r>
                        <a:rPr lang="es-CR" sz="1900" b="0" i="0" u="none" strike="noStrike">
                          <a:solidFill>
                            <a:srgbClr val="000000"/>
                          </a:solidFill>
                          <a:latin typeface="Calibri"/>
                        </a:rPr>
                        <a:t>10,74%</a:t>
                      </a:r>
                    </a:p>
                  </a:txBody>
                  <a:tcPr marL="9856" marR="9856" marT="9856" marB="0" anchor="b"/>
                </a:tc>
                <a:tc>
                  <a:txBody>
                    <a:bodyPr/>
                    <a:lstStyle/>
                    <a:p>
                      <a:pPr algn="ctr" fontAlgn="b"/>
                      <a:r>
                        <a:rPr lang="es-CR" sz="1900" b="0" i="0" u="none" strike="noStrike">
                          <a:solidFill>
                            <a:srgbClr val="000000"/>
                          </a:solidFill>
                          <a:latin typeface="Calibri"/>
                        </a:rPr>
                        <a:t>4,26%</a:t>
                      </a:r>
                    </a:p>
                  </a:txBody>
                  <a:tcPr marL="9856" marR="9856" marT="9856" marB="0" anchor="b"/>
                </a:tc>
                <a:tc>
                  <a:txBody>
                    <a:bodyPr/>
                    <a:lstStyle/>
                    <a:p>
                      <a:pPr algn="ctr" fontAlgn="b"/>
                      <a:r>
                        <a:rPr lang="es-CR" sz="1900" b="0" i="0" u="none" strike="noStrike">
                          <a:solidFill>
                            <a:srgbClr val="000000"/>
                          </a:solidFill>
                          <a:latin typeface="Calibri"/>
                        </a:rPr>
                        <a:t>11,60%</a:t>
                      </a:r>
                    </a:p>
                  </a:txBody>
                  <a:tcPr marL="9856" marR="9856" marT="9856" marB="0" anchor="b"/>
                </a:tc>
                <a:tc>
                  <a:txBody>
                    <a:bodyPr/>
                    <a:lstStyle/>
                    <a:p>
                      <a:pPr algn="ctr" fontAlgn="b"/>
                      <a:r>
                        <a:rPr lang="es-CR" sz="1900" b="0" i="0" u="none" strike="noStrike">
                          <a:solidFill>
                            <a:srgbClr val="000000"/>
                          </a:solidFill>
                          <a:latin typeface="Calibri"/>
                        </a:rPr>
                        <a:t>4,91%</a:t>
                      </a:r>
                    </a:p>
                  </a:txBody>
                  <a:tcPr marL="9856" marR="9856" marT="9856" marB="0" anchor="b"/>
                </a:tc>
                <a:tc>
                  <a:txBody>
                    <a:bodyPr/>
                    <a:lstStyle/>
                    <a:p>
                      <a:pPr algn="ctr" fontAlgn="b"/>
                      <a:r>
                        <a:rPr lang="es-CR" sz="1900" b="0" i="0" u="none" strike="noStrike">
                          <a:solidFill>
                            <a:srgbClr val="000000"/>
                          </a:solidFill>
                          <a:latin typeface="Calibri"/>
                        </a:rPr>
                        <a:t>27,10%</a:t>
                      </a:r>
                    </a:p>
                  </a:txBody>
                  <a:tcPr marL="9856" marR="9856" marT="9856" marB="0" anchor="b"/>
                </a:tc>
              </a:tr>
              <a:tr h="383717">
                <a:tc>
                  <a:txBody>
                    <a:bodyPr/>
                    <a:lstStyle/>
                    <a:p>
                      <a:pPr algn="ctr" fontAlgn="b"/>
                      <a:r>
                        <a:rPr lang="es-CR" sz="1900" b="0" i="0" u="none" strike="noStrike" dirty="0">
                          <a:solidFill>
                            <a:srgbClr val="000000"/>
                          </a:solidFill>
                          <a:latin typeface="Calibri"/>
                        </a:rPr>
                        <a:t>-0,50%</a:t>
                      </a:r>
                    </a:p>
                  </a:txBody>
                  <a:tcPr marL="9856" marR="9856" marT="9856" marB="0" anchor="b"/>
                </a:tc>
                <a:tc>
                  <a:txBody>
                    <a:bodyPr/>
                    <a:lstStyle/>
                    <a:p>
                      <a:pPr algn="ctr" fontAlgn="b"/>
                      <a:r>
                        <a:rPr lang="es-CR" sz="1900" b="0" i="0" u="none" strike="noStrike">
                          <a:solidFill>
                            <a:srgbClr val="000000"/>
                          </a:solidFill>
                          <a:latin typeface="Calibri"/>
                        </a:rPr>
                        <a:t>2,00%</a:t>
                      </a:r>
                    </a:p>
                  </a:txBody>
                  <a:tcPr marL="9856" marR="9856" marT="9856" marB="0" anchor="b"/>
                </a:tc>
                <a:tc>
                  <a:txBody>
                    <a:bodyPr/>
                    <a:lstStyle/>
                    <a:p>
                      <a:pPr algn="ctr" fontAlgn="b"/>
                      <a:r>
                        <a:rPr lang="es-CR" sz="1900" b="0" i="0" u="none" strike="noStrike">
                          <a:solidFill>
                            <a:srgbClr val="000000"/>
                          </a:solidFill>
                          <a:latin typeface="Calibri"/>
                        </a:rPr>
                        <a:t>5,15%</a:t>
                      </a:r>
                    </a:p>
                  </a:txBody>
                  <a:tcPr marL="9856" marR="9856" marT="9856" marB="0" anchor="b"/>
                </a:tc>
                <a:tc>
                  <a:txBody>
                    <a:bodyPr/>
                    <a:lstStyle/>
                    <a:p>
                      <a:pPr algn="ctr" fontAlgn="b"/>
                      <a:r>
                        <a:rPr lang="es-CR" sz="1900" b="0" i="0" u="none" strike="noStrike">
                          <a:solidFill>
                            <a:srgbClr val="000000"/>
                          </a:solidFill>
                          <a:latin typeface="Calibri"/>
                        </a:rPr>
                        <a:t>2,11%</a:t>
                      </a:r>
                    </a:p>
                  </a:txBody>
                  <a:tcPr marL="9856" marR="9856" marT="9856" marB="0" anchor="b"/>
                </a:tc>
                <a:tc>
                  <a:txBody>
                    <a:bodyPr/>
                    <a:lstStyle/>
                    <a:p>
                      <a:pPr algn="ctr" fontAlgn="b"/>
                      <a:r>
                        <a:rPr lang="es-CR" sz="1900" b="0" i="0" u="none" strike="noStrike">
                          <a:solidFill>
                            <a:srgbClr val="000000"/>
                          </a:solidFill>
                          <a:latin typeface="Calibri"/>
                        </a:rPr>
                        <a:t>5,55%</a:t>
                      </a:r>
                    </a:p>
                  </a:txBody>
                  <a:tcPr marL="9856" marR="9856" marT="9856" marB="0" anchor="b"/>
                </a:tc>
                <a:tc>
                  <a:txBody>
                    <a:bodyPr/>
                    <a:lstStyle/>
                    <a:p>
                      <a:pPr algn="ctr" fontAlgn="b"/>
                      <a:r>
                        <a:rPr lang="es-CR" sz="1900" b="0" i="0" u="none" strike="noStrike">
                          <a:solidFill>
                            <a:srgbClr val="000000"/>
                          </a:solidFill>
                          <a:latin typeface="Calibri"/>
                        </a:rPr>
                        <a:t>2,42%</a:t>
                      </a:r>
                    </a:p>
                  </a:txBody>
                  <a:tcPr marL="9856" marR="9856" marT="9856" marB="0" anchor="b"/>
                </a:tc>
                <a:tc>
                  <a:txBody>
                    <a:bodyPr/>
                    <a:lstStyle/>
                    <a:p>
                      <a:pPr algn="ctr" fontAlgn="b"/>
                      <a:r>
                        <a:rPr lang="es-CR" sz="1900" b="0" i="0" u="none" strike="noStrike">
                          <a:solidFill>
                            <a:srgbClr val="000000"/>
                          </a:solidFill>
                          <a:latin typeface="Calibri"/>
                        </a:rPr>
                        <a:t>12,72%</a:t>
                      </a:r>
                    </a:p>
                  </a:txBody>
                  <a:tcPr marL="9856" marR="9856" marT="9856" marB="0" anchor="b"/>
                </a:tc>
              </a:tr>
              <a:tr h="383717">
                <a:tc>
                  <a:txBody>
                    <a:bodyPr/>
                    <a:lstStyle/>
                    <a:p>
                      <a:pPr algn="ctr" fontAlgn="b"/>
                      <a:r>
                        <a:rPr lang="es-CR" sz="1900" b="0" i="0" u="none" strike="noStrike" dirty="0">
                          <a:solidFill>
                            <a:srgbClr val="000000"/>
                          </a:solidFill>
                          <a:latin typeface="Calibri"/>
                        </a:rPr>
                        <a:t>-0,01%</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0,04%</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0,10%</a:t>
                      </a:r>
                    </a:p>
                  </a:txBody>
                  <a:tcPr marL="9856" marR="9856" marT="9856" marB="0" anchor="b">
                    <a:solidFill>
                      <a:schemeClr val="accent6">
                        <a:lumMod val="20000"/>
                        <a:lumOff val="80000"/>
                      </a:schemeClr>
                    </a:solidFill>
                  </a:tcPr>
                </a:tc>
                <a:tc>
                  <a:txBody>
                    <a:bodyPr/>
                    <a:lstStyle/>
                    <a:p>
                      <a:pPr algn="ctr" fontAlgn="b"/>
                      <a:r>
                        <a:rPr lang="es-CR" sz="1900" b="0" i="0" u="none" strike="noStrike">
                          <a:solidFill>
                            <a:srgbClr val="000000"/>
                          </a:solidFill>
                          <a:latin typeface="Calibri"/>
                        </a:rPr>
                        <a:t>0,04%</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0,11%</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0,05%</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0,24%</a:t>
                      </a:r>
                    </a:p>
                  </a:txBody>
                  <a:tcPr marL="9856" marR="9856" marT="9856" marB="0" anchor="b">
                    <a:solidFill>
                      <a:schemeClr val="accent6">
                        <a:lumMod val="20000"/>
                        <a:lumOff val="80000"/>
                      </a:schemeClr>
                    </a:solidFill>
                  </a:tcPr>
                </a:tc>
              </a:tr>
              <a:tr h="352492">
                <a:tc>
                  <a:txBody>
                    <a:bodyPr/>
                    <a:lstStyle/>
                    <a:p>
                      <a:pPr algn="ctr" fontAlgn="b"/>
                      <a:r>
                        <a:rPr lang="es-CR" sz="1900" b="0" i="0" u="none" strike="noStrike" dirty="0">
                          <a:solidFill>
                            <a:srgbClr val="000000"/>
                          </a:solidFill>
                          <a:latin typeface="Calibri"/>
                        </a:rPr>
                        <a:t>0,01%</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-0,04%</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-0,10%</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-0,04%</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-0,11%</a:t>
                      </a:r>
                    </a:p>
                  </a:txBody>
                  <a:tcPr marL="9856" marR="9856" marT="9856" marB="0" anchor="b">
                    <a:solidFill>
                      <a:schemeClr val="accent6">
                        <a:lumMod val="20000"/>
                        <a:lumOff val="80000"/>
                      </a:schemeClr>
                    </a:solidFill>
                  </a:tcPr>
                </a:tc>
                <a:tc>
                  <a:txBody>
                    <a:bodyPr/>
                    <a:lstStyle/>
                    <a:p>
                      <a:pPr algn="ctr" fontAlgn="b"/>
                      <a:r>
                        <a:rPr lang="es-CR" sz="1900" b="0" i="0" u="none" strike="noStrike">
                          <a:solidFill>
                            <a:srgbClr val="000000"/>
                          </a:solidFill>
                          <a:latin typeface="Calibri"/>
                        </a:rPr>
                        <a:t>-0,05%</a:t>
                      </a:r>
                    </a:p>
                  </a:txBody>
                  <a:tcPr marL="9856" marR="9856" marT="9856" marB="0" anchor="b">
                    <a:solidFill>
                      <a:schemeClr val="accent6">
                        <a:lumMod val="20000"/>
                        <a:lumOff val="80000"/>
                      </a:schemeClr>
                    </a:solidFill>
                  </a:tcPr>
                </a:tc>
                <a:tc>
                  <a:txBody>
                    <a:bodyPr/>
                    <a:lstStyle/>
                    <a:p>
                      <a:pPr algn="ctr" fontAlgn="b"/>
                      <a:r>
                        <a:rPr lang="es-CR" sz="1900" b="0" i="0" u="none" strike="noStrike" dirty="0">
                          <a:solidFill>
                            <a:srgbClr val="000000"/>
                          </a:solidFill>
                          <a:latin typeface="Calibri"/>
                        </a:rPr>
                        <a:t>-0,24%</a:t>
                      </a:r>
                    </a:p>
                  </a:txBody>
                  <a:tcPr marL="9856" marR="9856" marT="9856" marB="0" anchor="b">
                    <a:solidFill>
                      <a:schemeClr val="accent6">
                        <a:lumMod val="20000"/>
                        <a:lumOff val="80000"/>
                      </a:schemeClr>
                    </a:solidFill>
                  </a:tcPr>
                </a:tc>
              </a:tr>
              <a:tr h="383717">
                <a:tc>
                  <a:txBody>
                    <a:bodyPr/>
                    <a:lstStyle/>
                    <a:p>
                      <a:pPr algn="ctr" fontAlgn="b"/>
                      <a:r>
                        <a:rPr lang="es-CR" sz="1900" b="0" i="0" u="none" strike="noStrike" dirty="0">
                          <a:solidFill>
                            <a:srgbClr val="000000"/>
                          </a:solidFill>
                          <a:latin typeface="Calibri"/>
                        </a:rPr>
                        <a:t>0,50%</a:t>
                      </a:r>
                    </a:p>
                  </a:txBody>
                  <a:tcPr marL="9856" marR="9856" marT="9856" marB="0" anchor="b"/>
                </a:tc>
                <a:tc>
                  <a:txBody>
                    <a:bodyPr/>
                    <a:lstStyle/>
                    <a:p>
                      <a:pPr algn="ctr" fontAlgn="b"/>
                      <a:r>
                        <a:rPr lang="es-CR" sz="1900" b="0" i="0" u="none" strike="noStrike">
                          <a:solidFill>
                            <a:srgbClr val="000000"/>
                          </a:solidFill>
                          <a:latin typeface="Calibri"/>
                        </a:rPr>
                        <a:t>-1,95%</a:t>
                      </a:r>
                    </a:p>
                  </a:txBody>
                  <a:tcPr marL="9856" marR="9856" marT="9856" marB="0" anchor="b"/>
                </a:tc>
                <a:tc>
                  <a:txBody>
                    <a:bodyPr/>
                    <a:lstStyle/>
                    <a:p>
                      <a:pPr algn="ctr" fontAlgn="b"/>
                      <a:r>
                        <a:rPr lang="es-CR" sz="1900" b="0" i="0" u="none" strike="noStrike">
                          <a:solidFill>
                            <a:srgbClr val="000000"/>
                          </a:solidFill>
                          <a:latin typeface="Calibri"/>
                        </a:rPr>
                        <a:t>-4,75%</a:t>
                      </a:r>
                    </a:p>
                  </a:txBody>
                  <a:tcPr marL="9856" marR="9856" marT="9856" marB="0" anchor="b"/>
                </a:tc>
                <a:tc>
                  <a:txBody>
                    <a:bodyPr/>
                    <a:lstStyle/>
                    <a:p>
                      <a:pPr algn="ctr" fontAlgn="b"/>
                      <a:r>
                        <a:rPr lang="es-CR" sz="1900" b="0" i="0" u="none" strike="noStrike">
                          <a:solidFill>
                            <a:srgbClr val="000000"/>
                          </a:solidFill>
                          <a:latin typeface="Calibri"/>
                        </a:rPr>
                        <a:t>-2,05%</a:t>
                      </a:r>
                    </a:p>
                  </a:txBody>
                  <a:tcPr marL="9856" marR="9856" marT="9856" marB="0" anchor="b"/>
                </a:tc>
                <a:tc>
                  <a:txBody>
                    <a:bodyPr/>
                    <a:lstStyle/>
                    <a:p>
                      <a:pPr algn="ctr" fontAlgn="b"/>
                      <a:r>
                        <a:rPr lang="es-CR" sz="1900" b="0" i="0" u="none" strike="noStrike">
                          <a:solidFill>
                            <a:srgbClr val="000000"/>
                          </a:solidFill>
                          <a:latin typeface="Calibri"/>
                        </a:rPr>
                        <a:t>-5,09%</a:t>
                      </a:r>
                    </a:p>
                  </a:txBody>
                  <a:tcPr marL="9856" marR="9856" marT="9856" marB="0" anchor="b"/>
                </a:tc>
                <a:tc>
                  <a:txBody>
                    <a:bodyPr/>
                    <a:lstStyle/>
                    <a:p>
                      <a:pPr algn="ctr" fontAlgn="b"/>
                      <a:r>
                        <a:rPr lang="es-CR" sz="1900" b="0" i="0" u="none" strike="noStrike">
                          <a:solidFill>
                            <a:srgbClr val="000000"/>
                          </a:solidFill>
                          <a:latin typeface="Calibri"/>
                        </a:rPr>
                        <a:t>-2,36%</a:t>
                      </a:r>
                    </a:p>
                  </a:txBody>
                  <a:tcPr marL="9856" marR="9856" marT="9856" marB="0" anchor="b"/>
                </a:tc>
                <a:tc>
                  <a:txBody>
                    <a:bodyPr/>
                    <a:lstStyle/>
                    <a:p>
                      <a:pPr algn="ctr" fontAlgn="b"/>
                      <a:r>
                        <a:rPr lang="es-CR" sz="1900" b="0" i="0" u="none" strike="noStrike">
                          <a:solidFill>
                            <a:srgbClr val="000000"/>
                          </a:solidFill>
                          <a:latin typeface="Calibri"/>
                        </a:rPr>
                        <a:t>-11,26%</a:t>
                      </a:r>
                    </a:p>
                  </a:txBody>
                  <a:tcPr marL="9856" marR="9856" marT="9856" marB="0" anchor="b"/>
                </a:tc>
              </a:tr>
              <a:tr h="383717">
                <a:tc>
                  <a:txBody>
                    <a:bodyPr/>
                    <a:lstStyle/>
                    <a:p>
                      <a:pPr algn="ctr" fontAlgn="b"/>
                      <a:r>
                        <a:rPr lang="es-CR" sz="1900" b="0" i="0" u="none" strike="noStrike" dirty="0">
                          <a:solidFill>
                            <a:srgbClr val="000000"/>
                          </a:solidFill>
                          <a:latin typeface="Calibri"/>
                        </a:rPr>
                        <a:t>1,00%</a:t>
                      </a:r>
                    </a:p>
                  </a:txBody>
                  <a:tcPr marL="9856" marR="9856" marT="9856" marB="0" anchor="b"/>
                </a:tc>
                <a:tc>
                  <a:txBody>
                    <a:bodyPr/>
                    <a:lstStyle/>
                    <a:p>
                      <a:pPr algn="ctr" fontAlgn="b"/>
                      <a:r>
                        <a:rPr lang="es-CR" sz="1900" b="0" i="0" u="none" strike="noStrike">
                          <a:solidFill>
                            <a:srgbClr val="000000"/>
                          </a:solidFill>
                          <a:latin typeface="Calibri"/>
                        </a:rPr>
                        <a:t>-3,86%</a:t>
                      </a:r>
                    </a:p>
                  </a:txBody>
                  <a:tcPr marL="9856" marR="9856" marT="9856" marB="0" anchor="b"/>
                </a:tc>
                <a:tc>
                  <a:txBody>
                    <a:bodyPr/>
                    <a:lstStyle/>
                    <a:p>
                      <a:pPr algn="ctr" fontAlgn="b"/>
                      <a:r>
                        <a:rPr lang="es-CR" sz="1900" b="0" i="0" u="none" strike="noStrike">
                          <a:solidFill>
                            <a:srgbClr val="000000"/>
                          </a:solidFill>
                          <a:latin typeface="Calibri"/>
                        </a:rPr>
                        <a:t>-9,13%</a:t>
                      </a:r>
                    </a:p>
                  </a:txBody>
                  <a:tcPr marL="9856" marR="9856" marT="9856" marB="0" anchor="b"/>
                </a:tc>
                <a:tc>
                  <a:txBody>
                    <a:bodyPr/>
                    <a:lstStyle/>
                    <a:p>
                      <a:pPr algn="ctr" fontAlgn="b"/>
                      <a:r>
                        <a:rPr lang="es-CR" sz="1900" b="0" i="0" u="none" strike="noStrike" dirty="0">
                          <a:solidFill>
                            <a:srgbClr val="000000"/>
                          </a:solidFill>
                          <a:latin typeface="Calibri"/>
                        </a:rPr>
                        <a:t>-4,06%</a:t>
                      </a:r>
                    </a:p>
                  </a:txBody>
                  <a:tcPr marL="9856" marR="9856" marT="9856" marB="0" anchor="b"/>
                </a:tc>
                <a:tc>
                  <a:txBody>
                    <a:bodyPr/>
                    <a:lstStyle/>
                    <a:p>
                      <a:pPr algn="ctr" fontAlgn="b"/>
                      <a:r>
                        <a:rPr lang="es-CR" sz="1900" b="0" i="0" u="none" strike="noStrike">
                          <a:solidFill>
                            <a:srgbClr val="000000"/>
                          </a:solidFill>
                          <a:latin typeface="Calibri"/>
                        </a:rPr>
                        <a:t>-9,76%</a:t>
                      </a:r>
                    </a:p>
                  </a:txBody>
                  <a:tcPr marL="9856" marR="9856" marT="9856" marB="0" anchor="b"/>
                </a:tc>
                <a:tc>
                  <a:txBody>
                    <a:bodyPr/>
                    <a:lstStyle/>
                    <a:p>
                      <a:pPr algn="ctr" fontAlgn="b"/>
                      <a:r>
                        <a:rPr lang="es-CR" sz="1900" b="0" i="0" u="none" strike="noStrike">
                          <a:solidFill>
                            <a:srgbClr val="000000"/>
                          </a:solidFill>
                          <a:latin typeface="Calibri"/>
                        </a:rPr>
                        <a:t>-4,66%</a:t>
                      </a:r>
                    </a:p>
                  </a:txBody>
                  <a:tcPr marL="9856" marR="9856" marT="9856" marB="0" anchor="b"/>
                </a:tc>
                <a:tc>
                  <a:txBody>
                    <a:bodyPr/>
                    <a:lstStyle/>
                    <a:p>
                      <a:pPr algn="ctr" fontAlgn="b"/>
                      <a:r>
                        <a:rPr lang="es-CR" sz="1900" b="0" i="0" u="none" strike="noStrike">
                          <a:solidFill>
                            <a:srgbClr val="000000"/>
                          </a:solidFill>
                          <a:latin typeface="Calibri"/>
                        </a:rPr>
                        <a:t>-21,23%</a:t>
                      </a:r>
                    </a:p>
                  </a:txBody>
                  <a:tcPr marL="9856" marR="9856" marT="9856" marB="0" anchor="b"/>
                </a:tc>
              </a:tr>
              <a:tr h="383717">
                <a:tc>
                  <a:txBody>
                    <a:bodyPr/>
                    <a:lstStyle/>
                    <a:p>
                      <a:pPr algn="ctr" fontAlgn="b"/>
                      <a:r>
                        <a:rPr lang="es-CR" sz="1900" b="0" i="0" u="none" strike="noStrike" dirty="0">
                          <a:solidFill>
                            <a:srgbClr val="000000"/>
                          </a:solidFill>
                          <a:latin typeface="Calibri"/>
                        </a:rPr>
                        <a:t>2,00%</a:t>
                      </a:r>
                    </a:p>
                  </a:txBody>
                  <a:tcPr marL="9856" marR="9856" marT="9856" marB="0" anchor="b"/>
                </a:tc>
                <a:tc>
                  <a:txBody>
                    <a:bodyPr/>
                    <a:lstStyle/>
                    <a:p>
                      <a:pPr algn="ctr" fontAlgn="b"/>
                      <a:r>
                        <a:rPr lang="es-CR" sz="1900" b="0" i="0" u="none" strike="noStrike">
                          <a:solidFill>
                            <a:srgbClr val="000000"/>
                          </a:solidFill>
                          <a:latin typeface="Calibri"/>
                        </a:rPr>
                        <a:t>-7,54%</a:t>
                      </a:r>
                    </a:p>
                  </a:txBody>
                  <a:tcPr marL="9856" marR="9856" marT="9856" marB="0" anchor="b"/>
                </a:tc>
                <a:tc>
                  <a:txBody>
                    <a:bodyPr/>
                    <a:lstStyle/>
                    <a:p>
                      <a:pPr algn="ctr" fontAlgn="b"/>
                      <a:r>
                        <a:rPr lang="es-CR" sz="1900" b="0" i="0" u="none" strike="noStrike">
                          <a:solidFill>
                            <a:srgbClr val="000000"/>
                          </a:solidFill>
                          <a:latin typeface="Calibri"/>
                        </a:rPr>
                        <a:t>-16,93%</a:t>
                      </a:r>
                    </a:p>
                  </a:txBody>
                  <a:tcPr marL="9856" marR="9856" marT="9856" marB="0" anchor="b"/>
                </a:tc>
                <a:tc>
                  <a:txBody>
                    <a:bodyPr/>
                    <a:lstStyle/>
                    <a:p>
                      <a:pPr algn="ctr" fontAlgn="b"/>
                      <a:r>
                        <a:rPr lang="es-CR" sz="1900" b="0" i="0" u="none" strike="noStrike">
                          <a:solidFill>
                            <a:srgbClr val="000000"/>
                          </a:solidFill>
                          <a:latin typeface="Calibri"/>
                        </a:rPr>
                        <a:t>-7,91%</a:t>
                      </a:r>
                    </a:p>
                  </a:txBody>
                  <a:tcPr marL="9856" marR="9856" marT="9856" marB="0" anchor="b"/>
                </a:tc>
                <a:tc>
                  <a:txBody>
                    <a:bodyPr/>
                    <a:lstStyle/>
                    <a:p>
                      <a:pPr algn="ctr" fontAlgn="b"/>
                      <a:r>
                        <a:rPr lang="es-CR" sz="1900" b="0" i="0" u="none" strike="noStrike">
                          <a:solidFill>
                            <a:srgbClr val="000000"/>
                          </a:solidFill>
                          <a:latin typeface="Calibri"/>
                        </a:rPr>
                        <a:t>-18,03%</a:t>
                      </a:r>
                    </a:p>
                  </a:txBody>
                  <a:tcPr marL="9856" marR="9856" marT="9856" marB="0" anchor="b"/>
                </a:tc>
                <a:tc>
                  <a:txBody>
                    <a:bodyPr/>
                    <a:lstStyle/>
                    <a:p>
                      <a:pPr algn="ctr" fontAlgn="b"/>
                      <a:r>
                        <a:rPr lang="es-CR" sz="1900" b="0" i="0" u="none" strike="noStrike">
                          <a:solidFill>
                            <a:srgbClr val="000000"/>
                          </a:solidFill>
                          <a:latin typeface="Calibri"/>
                        </a:rPr>
                        <a:t>-9,08%</a:t>
                      </a:r>
                    </a:p>
                  </a:txBody>
                  <a:tcPr marL="9856" marR="9856" marT="9856" marB="0" anchor="b"/>
                </a:tc>
                <a:tc>
                  <a:txBody>
                    <a:bodyPr/>
                    <a:lstStyle/>
                    <a:p>
                      <a:pPr algn="ctr" fontAlgn="b"/>
                      <a:r>
                        <a:rPr lang="es-CR" sz="1900" b="0" i="0" u="none" strike="noStrike">
                          <a:solidFill>
                            <a:srgbClr val="000000"/>
                          </a:solidFill>
                          <a:latin typeface="Calibri"/>
                        </a:rPr>
                        <a:t>-37,89%</a:t>
                      </a:r>
                    </a:p>
                  </a:txBody>
                  <a:tcPr marL="9856" marR="9856" marT="9856" marB="0" anchor="b"/>
                </a:tc>
              </a:tr>
              <a:tr h="383717">
                <a:tc>
                  <a:txBody>
                    <a:bodyPr/>
                    <a:lstStyle/>
                    <a:p>
                      <a:pPr algn="ctr" fontAlgn="b"/>
                      <a:r>
                        <a:rPr lang="es-CR" sz="1900" b="0" i="0" u="none" strike="noStrike" dirty="0" smtClean="0">
                          <a:solidFill>
                            <a:srgbClr val="000000"/>
                          </a:solidFill>
                          <a:latin typeface="Calibri"/>
                        </a:rPr>
                        <a:t>3,00%</a:t>
                      </a:r>
                      <a:endParaRPr lang="es-CR" sz="1900" b="0" i="0" u="none" strike="noStrike" dirty="0">
                        <a:solidFill>
                          <a:srgbClr val="000000"/>
                        </a:solidFill>
                        <a:latin typeface="Calibri"/>
                      </a:endParaRPr>
                    </a:p>
                  </a:txBody>
                  <a:tcPr marL="9856" marR="9856" marT="9856" marB="0" anchor="b"/>
                </a:tc>
                <a:tc>
                  <a:txBody>
                    <a:bodyPr/>
                    <a:lstStyle/>
                    <a:p>
                      <a:pPr algn="ctr" fontAlgn="b"/>
                      <a:r>
                        <a:rPr lang="es-CR" sz="1900" b="0" i="0" u="none" strike="noStrike" dirty="0">
                          <a:solidFill>
                            <a:srgbClr val="000000"/>
                          </a:solidFill>
                          <a:latin typeface="Calibri"/>
                        </a:rPr>
                        <a:t>-11,04%</a:t>
                      </a:r>
                    </a:p>
                  </a:txBody>
                  <a:tcPr marL="9856" marR="9856" marT="9856" marB="0" anchor="b">
                    <a:solidFill>
                      <a:schemeClr val="accent2">
                        <a:lumMod val="40000"/>
                        <a:lumOff val="60000"/>
                      </a:schemeClr>
                    </a:solidFill>
                  </a:tcPr>
                </a:tc>
                <a:tc>
                  <a:txBody>
                    <a:bodyPr/>
                    <a:lstStyle/>
                    <a:p>
                      <a:pPr algn="ctr" fontAlgn="b"/>
                      <a:r>
                        <a:rPr lang="es-CR" sz="1900" b="0" i="0" u="none" strike="noStrike" dirty="0">
                          <a:solidFill>
                            <a:srgbClr val="000000"/>
                          </a:solidFill>
                          <a:latin typeface="Calibri"/>
                        </a:rPr>
                        <a:t>-23,64%</a:t>
                      </a:r>
                    </a:p>
                  </a:txBody>
                  <a:tcPr marL="9856" marR="9856" marT="9856" marB="0" anchor="b">
                    <a:solidFill>
                      <a:schemeClr val="accent2">
                        <a:lumMod val="40000"/>
                        <a:lumOff val="60000"/>
                      </a:schemeClr>
                    </a:solidFill>
                  </a:tcPr>
                </a:tc>
                <a:tc>
                  <a:txBody>
                    <a:bodyPr/>
                    <a:lstStyle/>
                    <a:p>
                      <a:pPr algn="ctr" fontAlgn="b"/>
                      <a:r>
                        <a:rPr lang="es-CR" sz="1900" b="0" i="0" u="none" strike="noStrike" dirty="0">
                          <a:solidFill>
                            <a:srgbClr val="000000"/>
                          </a:solidFill>
                          <a:latin typeface="Calibri"/>
                        </a:rPr>
                        <a:t>-11,59%</a:t>
                      </a:r>
                    </a:p>
                  </a:txBody>
                  <a:tcPr marL="9856" marR="9856" marT="9856" marB="0" anchor="b"/>
                </a:tc>
                <a:tc>
                  <a:txBody>
                    <a:bodyPr/>
                    <a:lstStyle/>
                    <a:p>
                      <a:pPr algn="ctr" fontAlgn="b"/>
                      <a:r>
                        <a:rPr lang="es-CR" sz="1900" b="0" i="0" u="none" strike="noStrike">
                          <a:solidFill>
                            <a:srgbClr val="000000"/>
                          </a:solidFill>
                          <a:latin typeface="Calibri"/>
                        </a:rPr>
                        <a:t>-25,08%</a:t>
                      </a:r>
                    </a:p>
                  </a:txBody>
                  <a:tcPr marL="9856" marR="9856" marT="9856" marB="0" anchor="b"/>
                </a:tc>
                <a:tc>
                  <a:txBody>
                    <a:bodyPr/>
                    <a:lstStyle/>
                    <a:p>
                      <a:pPr algn="ctr" fontAlgn="b"/>
                      <a:r>
                        <a:rPr lang="es-CR" sz="1900" b="0" i="0" u="none" strike="noStrike">
                          <a:solidFill>
                            <a:srgbClr val="000000"/>
                          </a:solidFill>
                          <a:latin typeface="Calibri"/>
                        </a:rPr>
                        <a:t>-13,28%</a:t>
                      </a:r>
                    </a:p>
                  </a:txBody>
                  <a:tcPr marL="9856" marR="9856" marT="9856" marB="0" anchor="b"/>
                </a:tc>
                <a:tc>
                  <a:txBody>
                    <a:bodyPr/>
                    <a:lstStyle/>
                    <a:p>
                      <a:pPr algn="ctr" fontAlgn="b"/>
                      <a:r>
                        <a:rPr lang="es-CR" sz="1900" b="0" i="0" u="none" strike="noStrike" dirty="0">
                          <a:solidFill>
                            <a:srgbClr val="000000"/>
                          </a:solidFill>
                          <a:latin typeface="Calibri"/>
                        </a:rPr>
                        <a:t>-50,96%</a:t>
                      </a:r>
                    </a:p>
                  </a:txBody>
                  <a:tcPr marL="9856" marR="9856" marT="9856" marB="0" anchor="b">
                    <a:solidFill>
                      <a:schemeClr val="accent6">
                        <a:lumMod val="40000"/>
                        <a:lumOff val="60000"/>
                      </a:schemeClr>
                    </a:solidFill>
                  </a:tcPr>
                </a:tc>
              </a:tr>
            </a:tbl>
          </a:graphicData>
        </a:graphic>
      </p:graphicFrame>
      <p:sp>
        <p:nvSpPr>
          <p:cNvPr id="5" name="4 Elipse"/>
          <p:cNvSpPr/>
          <p:nvPr/>
        </p:nvSpPr>
        <p:spPr>
          <a:xfrm>
            <a:off x="0" y="2786063"/>
            <a:ext cx="357188" cy="3571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1</a:t>
            </a:r>
          </a:p>
        </p:txBody>
      </p:sp>
      <p:sp>
        <p:nvSpPr>
          <p:cNvPr id="6" name="5 Elipse"/>
          <p:cNvSpPr/>
          <p:nvPr/>
        </p:nvSpPr>
        <p:spPr>
          <a:xfrm>
            <a:off x="2571750" y="2786063"/>
            <a:ext cx="357188" cy="35718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2</a:t>
            </a:r>
          </a:p>
        </p:txBody>
      </p:sp>
      <p:sp>
        <p:nvSpPr>
          <p:cNvPr id="7" name="6 Elipse"/>
          <p:cNvSpPr/>
          <p:nvPr/>
        </p:nvSpPr>
        <p:spPr>
          <a:xfrm>
            <a:off x="8715375" y="4500563"/>
            <a:ext cx="357188" cy="357187"/>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3</a:t>
            </a:r>
          </a:p>
        </p:txBody>
      </p:sp>
      <p:sp>
        <p:nvSpPr>
          <p:cNvPr id="8" name="7 Elipse"/>
          <p:cNvSpPr/>
          <p:nvPr/>
        </p:nvSpPr>
        <p:spPr>
          <a:xfrm>
            <a:off x="8715375" y="1071563"/>
            <a:ext cx="357188" cy="357187"/>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3</a:t>
            </a:r>
          </a:p>
        </p:txBody>
      </p:sp>
      <p:sp>
        <p:nvSpPr>
          <p:cNvPr id="9" name="1 Título"/>
          <p:cNvSpPr txBox="1">
            <a:spLocks/>
          </p:cNvSpPr>
          <p:nvPr/>
        </p:nvSpPr>
        <p:spPr bwMode="auto">
          <a:xfrm>
            <a:off x="71438" y="4857750"/>
            <a:ext cx="8229600" cy="571500"/>
          </a:xfrm>
          <a:prstGeom prst="rect">
            <a:avLst/>
          </a:prstGeom>
          <a:noFill/>
          <a:ln w="9525">
            <a:noFill/>
            <a:miter lim="800000"/>
            <a:headEnd/>
            <a:tailEnd/>
          </a:ln>
        </p:spPr>
        <p:txBody>
          <a:bodyPr anchor="ctr"/>
          <a:lstStyle/>
          <a:p>
            <a:pPr>
              <a:defRPr/>
            </a:pPr>
            <a:r>
              <a:rPr lang="es-CR" b="1" dirty="0">
                <a:latin typeface="+mn-lt"/>
                <a:ea typeface="+mj-ea"/>
                <a:cs typeface="+mj-cs"/>
              </a:rPr>
              <a:t>Características de los bonos que afectan la volatilidad de precios.</a:t>
            </a:r>
          </a:p>
        </p:txBody>
      </p:sp>
      <p:sp>
        <p:nvSpPr>
          <p:cNvPr id="10" name="9 Elipse"/>
          <p:cNvSpPr/>
          <p:nvPr/>
        </p:nvSpPr>
        <p:spPr>
          <a:xfrm>
            <a:off x="285750" y="5432425"/>
            <a:ext cx="357188" cy="3571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4</a:t>
            </a:r>
          </a:p>
        </p:txBody>
      </p:sp>
      <p:sp>
        <p:nvSpPr>
          <p:cNvPr id="11" name="10 Elipse"/>
          <p:cNvSpPr/>
          <p:nvPr/>
        </p:nvSpPr>
        <p:spPr>
          <a:xfrm>
            <a:off x="285750" y="6215063"/>
            <a:ext cx="357188" cy="35718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5</a:t>
            </a:r>
          </a:p>
        </p:txBody>
      </p:sp>
      <p:sp>
        <p:nvSpPr>
          <p:cNvPr id="12" name="7 CuadroTexto"/>
          <p:cNvSpPr txBox="1">
            <a:spLocks noChangeArrowheads="1"/>
          </p:cNvSpPr>
          <p:nvPr/>
        </p:nvSpPr>
        <p:spPr bwMode="auto">
          <a:xfrm>
            <a:off x="928688" y="5357813"/>
            <a:ext cx="7572375" cy="646112"/>
          </a:xfrm>
          <a:prstGeom prst="rect">
            <a:avLst/>
          </a:prstGeom>
          <a:noFill/>
          <a:ln w="9525">
            <a:noFill/>
            <a:miter lim="800000"/>
            <a:headEnd/>
            <a:tailEnd/>
          </a:ln>
        </p:spPr>
        <p:txBody>
          <a:bodyPr>
            <a:spAutoFit/>
          </a:bodyPr>
          <a:lstStyle/>
          <a:p>
            <a:pPr>
              <a:defRPr/>
            </a:pPr>
            <a:r>
              <a:rPr lang="es-CR" dirty="0">
                <a:latin typeface="Calibri" pitchFamily="34" charset="0"/>
              </a:rPr>
              <a:t>Para una misma </a:t>
            </a:r>
            <a:r>
              <a:rPr lang="es-CR" dirty="0" err="1">
                <a:latin typeface="Calibri" pitchFamily="34" charset="0"/>
              </a:rPr>
              <a:t>maturity</a:t>
            </a:r>
            <a:r>
              <a:rPr lang="es-CR" dirty="0">
                <a:latin typeface="Calibri" pitchFamily="34" charset="0"/>
              </a:rPr>
              <a:t> y una tasa de referencia x,  </a:t>
            </a:r>
            <a:r>
              <a:rPr lang="es-CR" dirty="0">
                <a:effectLst>
                  <a:outerShdw blurRad="38100" dist="38100" dir="2700000" algn="tl">
                    <a:srgbClr val="000000">
                      <a:alpha val="43137"/>
                    </a:srgbClr>
                  </a:outerShdw>
                </a:effectLst>
                <a:latin typeface="Calibri" pitchFamily="34" charset="0"/>
              </a:rPr>
              <a:t>mientras mas chica la tasa de cupón mas alta la volatilidad de precios.</a:t>
            </a:r>
          </a:p>
        </p:txBody>
      </p:sp>
      <p:sp>
        <p:nvSpPr>
          <p:cNvPr id="13" name="7 CuadroTexto"/>
          <p:cNvSpPr txBox="1">
            <a:spLocks noChangeArrowheads="1"/>
          </p:cNvSpPr>
          <p:nvPr/>
        </p:nvSpPr>
        <p:spPr bwMode="auto">
          <a:xfrm>
            <a:off x="928688" y="6069013"/>
            <a:ext cx="7572375" cy="646112"/>
          </a:xfrm>
          <a:prstGeom prst="rect">
            <a:avLst/>
          </a:prstGeom>
          <a:noFill/>
          <a:ln w="9525">
            <a:noFill/>
            <a:miter lim="800000"/>
            <a:headEnd/>
            <a:tailEnd/>
          </a:ln>
        </p:spPr>
        <p:txBody>
          <a:bodyPr>
            <a:spAutoFit/>
          </a:bodyPr>
          <a:lstStyle/>
          <a:p>
            <a:pPr>
              <a:defRPr/>
            </a:pPr>
            <a:r>
              <a:rPr lang="es-CR" dirty="0">
                <a:latin typeface="Calibri" pitchFamily="34" charset="0"/>
              </a:rPr>
              <a:t>Para una tasa de </a:t>
            </a:r>
            <a:r>
              <a:rPr lang="es-CR" dirty="0" smtClean="0">
                <a:latin typeface="Calibri" pitchFamily="34" charset="0"/>
              </a:rPr>
              <a:t>cupón </a:t>
            </a:r>
            <a:r>
              <a:rPr lang="es-CR" dirty="0">
                <a:latin typeface="Calibri" pitchFamily="34" charset="0"/>
              </a:rPr>
              <a:t>dada y una tasa de referencia x, mientras mas largo es el bono (</a:t>
            </a:r>
            <a:r>
              <a:rPr lang="es-CR" dirty="0">
                <a:effectLst>
                  <a:outerShdw blurRad="38100" dist="38100" dir="2700000" algn="tl">
                    <a:srgbClr val="000000">
                      <a:alpha val="43137"/>
                    </a:srgbClr>
                  </a:outerShdw>
                </a:effectLst>
                <a:latin typeface="Calibri" pitchFamily="34" charset="0"/>
              </a:rPr>
              <a:t>mayor </a:t>
            </a:r>
            <a:r>
              <a:rPr lang="es-CR" dirty="0" err="1">
                <a:effectLst>
                  <a:outerShdw blurRad="38100" dist="38100" dir="2700000" algn="tl">
                    <a:srgbClr val="000000">
                      <a:alpha val="43137"/>
                    </a:srgbClr>
                  </a:outerShdw>
                </a:effectLst>
                <a:latin typeface="Calibri" pitchFamily="34" charset="0"/>
              </a:rPr>
              <a:t>maturity</a:t>
            </a:r>
            <a:r>
              <a:rPr lang="es-CR" dirty="0">
                <a:effectLst>
                  <a:outerShdw blurRad="38100" dist="38100" dir="2700000" algn="tl">
                    <a:srgbClr val="000000">
                      <a:alpha val="43137"/>
                    </a:srgbClr>
                  </a:outerShdw>
                </a:effectLst>
                <a:latin typeface="Calibri" pitchFamily="34" charset="0"/>
              </a:rPr>
              <a:t>), mayor la volatilidad de precios</a:t>
            </a:r>
            <a:r>
              <a:rPr lang="es-CR" dirty="0">
                <a:latin typeface="Calibri" pitchFamily="34" charset="0"/>
              </a:rPr>
              <a:t>.</a:t>
            </a:r>
          </a:p>
        </p:txBody>
      </p:sp>
      <p:sp>
        <p:nvSpPr>
          <p:cNvPr id="14" name="13 Elipse"/>
          <p:cNvSpPr/>
          <p:nvPr/>
        </p:nvSpPr>
        <p:spPr>
          <a:xfrm>
            <a:off x="2000250" y="428625"/>
            <a:ext cx="357188" cy="3571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4</a:t>
            </a:r>
          </a:p>
        </p:txBody>
      </p:sp>
      <p:sp>
        <p:nvSpPr>
          <p:cNvPr id="15" name="14 Elipse"/>
          <p:cNvSpPr/>
          <p:nvPr/>
        </p:nvSpPr>
        <p:spPr>
          <a:xfrm>
            <a:off x="4429125" y="428625"/>
            <a:ext cx="357188" cy="3571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4</a:t>
            </a:r>
          </a:p>
        </p:txBody>
      </p:sp>
      <p:sp>
        <p:nvSpPr>
          <p:cNvPr id="16" name="15 Elipse"/>
          <p:cNvSpPr/>
          <p:nvPr/>
        </p:nvSpPr>
        <p:spPr>
          <a:xfrm>
            <a:off x="6858000" y="428625"/>
            <a:ext cx="357188" cy="3571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4</a:t>
            </a:r>
          </a:p>
        </p:txBody>
      </p:sp>
      <p:sp>
        <p:nvSpPr>
          <p:cNvPr id="17" name="16 Elipse"/>
          <p:cNvSpPr/>
          <p:nvPr/>
        </p:nvSpPr>
        <p:spPr>
          <a:xfrm>
            <a:off x="2571750" y="4714875"/>
            <a:ext cx="357188" cy="357188"/>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5</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Medidas de volatilidad de precios.</a:t>
            </a:r>
          </a:p>
        </p:txBody>
      </p:sp>
      <p:sp>
        <p:nvSpPr>
          <p:cNvPr id="1024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0244" name="7 CuadroTexto"/>
          <p:cNvSpPr txBox="1">
            <a:spLocks noChangeArrowheads="1"/>
          </p:cNvSpPr>
          <p:nvPr/>
        </p:nvSpPr>
        <p:spPr bwMode="auto">
          <a:xfrm>
            <a:off x="71438" y="571500"/>
            <a:ext cx="8715375" cy="646113"/>
          </a:xfrm>
          <a:prstGeom prst="rect">
            <a:avLst/>
          </a:prstGeom>
          <a:noFill/>
          <a:ln w="9525">
            <a:noFill/>
            <a:miter lim="800000"/>
            <a:headEnd/>
            <a:tailEnd/>
          </a:ln>
        </p:spPr>
        <p:txBody>
          <a:bodyPr>
            <a:spAutoFit/>
          </a:bodyPr>
          <a:lstStyle/>
          <a:p>
            <a:pPr algn="ctr"/>
            <a:r>
              <a:rPr lang="es-CR">
                <a:latin typeface="Calibri" pitchFamily="34" charset="0"/>
              </a:rPr>
              <a:t>A la hora de buscar estrategias de tradding es necesario tener a mano medidas de la volatilidad de precios de los bonos</a:t>
            </a:r>
          </a:p>
        </p:txBody>
      </p:sp>
      <p:sp>
        <p:nvSpPr>
          <p:cNvPr id="1024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0246"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10247"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23" name="22 Llamada de flecha a la derecha"/>
          <p:cNvSpPr/>
          <p:nvPr/>
        </p:nvSpPr>
        <p:spPr>
          <a:xfrm>
            <a:off x="214313" y="1752600"/>
            <a:ext cx="2143125" cy="1357313"/>
          </a:xfrm>
          <a:prstGeom prst="rightArrowCallou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sz="1600" b="1" dirty="0">
                <a:effectLst>
                  <a:outerShdw blurRad="38100" dist="38100" dir="2700000" algn="tl">
                    <a:srgbClr val="000000">
                      <a:alpha val="43137"/>
                    </a:srgbClr>
                  </a:outerShdw>
                </a:effectLst>
              </a:rPr>
              <a:t>Valor del precio de un punto básico</a:t>
            </a:r>
          </a:p>
        </p:txBody>
      </p:sp>
      <p:sp>
        <p:nvSpPr>
          <p:cNvPr id="24" name="23 Llamada de flecha a la derecha"/>
          <p:cNvSpPr/>
          <p:nvPr/>
        </p:nvSpPr>
        <p:spPr>
          <a:xfrm>
            <a:off x="214313" y="3714750"/>
            <a:ext cx="2143125" cy="1357313"/>
          </a:xfrm>
          <a:prstGeom prst="rightArrowCallou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sz="1600" b="1" dirty="0">
                <a:effectLst>
                  <a:outerShdw blurRad="38100" dist="38100" dir="2700000" algn="tl">
                    <a:srgbClr val="000000">
                      <a:alpha val="43137"/>
                    </a:srgbClr>
                  </a:outerShdw>
                </a:effectLst>
              </a:rPr>
              <a:t>Valor del rendimiento de un cambio de precio</a:t>
            </a:r>
          </a:p>
        </p:txBody>
      </p:sp>
      <p:sp>
        <p:nvSpPr>
          <p:cNvPr id="29" name="7 CuadroTexto"/>
          <p:cNvSpPr txBox="1">
            <a:spLocks noChangeArrowheads="1"/>
          </p:cNvSpPr>
          <p:nvPr/>
        </p:nvSpPr>
        <p:spPr bwMode="auto">
          <a:xfrm>
            <a:off x="2581275" y="1538288"/>
            <a:ext cx="6205538" cy="923925"/>
          </a:xfrm>
          <a:prstGeom prst="rect">
            <a:avLst/>
          </a:prstGeom>
          <a:noFill/>
          <a:ln w="9525">
            <a:noFill/>
            <a:miter lim="800000"/>
            <a:headEnd/>
            <a:tailEnd/>
          </a:ln>
        </p:spPr>
        <p:txBody>
          <a:bodyPr>
            <a:spAutoFit/>
          </a:bodyPr>
          <a:lstStyle/>
          <a:p>
            <a:pPr>
              <a:defRPr/>
            </a:pPr>
            <a:r>
              <a:rPr lang="es-CR" dirty="0">
                <a:effectLst>
                  <a:outerShdw blurRad="38100" dist="38100" dir="2700000" algn="tl">
                    <a:srgbClr val="000000">
                      <a:alpha val="43137"/>
                    </a:srgbClr>
                  </a:outerShdw>
                </a:effectLst>
                <a:latin typeface="Calibri" pitchFamily="34" charset="0"/>
              </a:rPr>
              <a:t>El valor del precio </a:t>
            </a:r>
            <a:r>
              <a:rPr lang="es-CR" dirty="0">
                <a:latin typeface="Calibri" pitchFamily="34" charset="0"/>
              </a:rPr>
              <a:t>de un bono ante un cambio en un punto básico, refleja cual es la modificación en el precio de cambiar la tasa de referencia en 1 punto básico. Es una medida absoluta.</a:t>
            </a:r>
          </a:p>
        </p:txBody>
      </p:sp>
      <p:graphicFrame>
        <p:nvGraphicFramePr>
          <p:cNvPr id="33" name="3 Marcador de contenido"/>
          <p:cNvGraphicFramePr>
            <a:graphicFrameLocks/>
          </p:cNvGraphicFramePr>
          <p:nvPr/>
        </p:nvGraphicFramePr>
        <p:xfrm>
          <a:off x="2557463" y="2466975"/>
          <a:ext cx="6157928" cy="1104900"/>
        </p:xfrm>
        <a:graphic>
          <a:graphicData uri="http://schemas.openxmlformats.org/drawingml/2006/table">
            <a:tbl>
              <a:tblPr firstRow="1" bandRow="1">
                <a:tableStyleId>{5C22544A-7EE6-4342-B048-85BDC9FD1C3A}</a:tableStyleId>
              </a:tblPr>
              <a:tblGrid>
                <a:gridCol w="879704"/>
                <a:gridCol w="879704"/>
                <a:gridCol w="879704"/>
                <a:gridCol w="879704"/>
                <a:gridCol w="879704"/>
                <a:gridCol w="879704"/>
                <a:gridCol w="879704"/>
              </a:tblGrid>
              <a:tr h="209411">
                <a:tc>
                  <a:txBody>
                    <a:bodyPr/>
                    <a:lstStyle/>
                    <a:p>
                      <a:pPr algn="ctr" fontAlgn="b"/>
                      <a:r>
                        <a:rPr lang="es-CR" sz="1400" b="1" i="0" u="none" strike="noStrike" dirty="0">
                          <a:solidFill>
                            <a:schemeClr val="bg1"/>
                          </a:solidFill>
                          <a:effectLst>
                            <a:outerShdw blurRad="38100" dist="38100" dir="2700000" algn="tl">
                              <a:srgbClr val="000000">
                                <a:alpha val="43137"/>
                              </a:srgbClr>
                            </a:outerShdw>
                          </a:effectLst>
                          <a:latin typeface="Calibri"/>
                        </a:rPr>
                        <a:t>Tasa de referencia</a:t>
                      </a:r>
                    </a:p>
                  </a:txBody>
                  <a:tcPr marL="9525" marR="9525" marT="9525" marB="0" anchor="ctr"/>
                </a:tc>
                <a:tc>
                  <a:txBody>
                    <a:bodyPr/>
                    <a:lstStyle/>
                    <a:p>
                      <a:pPr algn="ctr" fontAlgn="b"/>
                      <a:r>
                        <a:rPr lang="es-CR" sz="1400" b="1" i="0" u="none" strike="noStrike" dirty="0" err="1">
                          <a:solidFill>
                            <a:schemeClr val="bg1"/>
                          </a:solidFill>
                          <a:effectLst>
                            <a:outerShdw blurRad="38100" dist="38100" dir="2700000" algn="tl">
                              <a:srgbClr val="000000">
                                <a:alpha val="43137"/>
                              </a:srgbClr>
                            </a:outerShdw>
                          </a:effectLst>
                          <a:latin typeface="Calibri"/>
                        </a:rPr>
                        <a:t>Flow</a:t>
                      </a:r>
                      <a:r>
                        <a:rPr lang="es-CR" sz="1400" b="1" i="0" u="none" strike="noStrike" dirty="0">
                          <a:solidFill>
                            <a:schemeClr val="bg1"/>
                          </a:solidFill>
                          <a:effectLst>
                            <a:outerShdw blurRad="38100" dist="38100" dir="2700000" algn="tl">
                              <a:srgbClr val="000000">
                                <a:alpha val="43137"/>
                              </a:srgbClr>
                            </a:outerShdw>
                          </a:effectLst>
                          <a:latin typeface="Calibri"/>
                        </a:rPr>
                        <a:t> 1</a:t>
                      </a:r>
                    </a:p>
                  </a:txBody>
                  <a:tcPr marL="9525" marR="9525" marT="9525" marB="0" anchor="ctr"/>
                </a:tc>
                <a:tc>
                  <a:txBody>
                    <a:bodyPr/>
                    <a:lstStyle/>
                    <a:p>
                      <a:pPr algn="ctr" fontAlgn="b"/>
                      <a:r>
                        <a:rPr lang="es-CR" sz="1400" b="1" i="0" u="none" strike="noStrike" dirty="0" err="1">
                          <a:solidFill>
                            <a:schemeClr val="bg1"/>
                          </a:solidFill>
                          <a:effectLst>
                            <a:outerShdw blurRad="38100" dist="38100" dir="2700000" algn="tl">
                              <a:srgbClr val="000000">
                                <a:alpha val="43137"/>
                              </a:srgbClr>
                            </a:outerShdw>
                          </a:effectLst>
                          <a:latin typeface="Calibri"/>
                        </a:rPr>
                        <a:t>Flow</a:t>
                      </a:r>
                      <a:r>
                        <a:rPr lang="es-CR" sz="1400" b="1" i="0" u="none" strike="noStrike" dirty="0">
                          <a:solidFill>
                            <a:schemeClr val="bg1"/>
                          </a:solidFill>
                          <a:effectLst>
                            <a:outerShdw blurRad="38100" dist="38100" dir="2700000" algn="tl">
                              <a:srgbClr val="000000">
                                <a:alpha val="43137"/>
                              </a:srgbClr>
                            </a:outerShdw>
                          </a:effectLst>
                          <a:latin typeface="Calibri"/>
                        </a:rPr>
                        <a:t> 2</a:t>
                      </a:r>
                    </a:p>
                  </a:txBody>
                  <a:tcPr marL="9525" marR="9525" marT="9525" marB="0" anchor="ctr"/>
                </a:tc>
                <a:tc>
                  <a:txBody>
                    <a:bodyPr/>
                    <a:lstStyle/>
                    <a:p>
                      <a:pPr algn="ctr" fontAlgn="b"/>
                      <a:r>
                        <a:rPr lang="es-CR" sz="1400" b="1" i="0" u="none" strike="noStrike" dirty="0" err="1">
                          <a:solidFill>
                            <a:schemeClr val="bg1"/>
                          </a:solidFill>
                          <a:effectLst>
                            <a:outerShdw blurRad="38100" dist="38100" dir="2700000" algn="tl">
                              <a:srgbClr val="000000">
                                <a:alpha val="43137"/>
                              </a:srgbClr>
                            </a:outerShdw>
                          </a:effectLst>
                          <a:latin typeface="Calibri"/>
                        </a:rPr>
                        <a:t>Flow</a:t>
                      </a:r>
                      <a:r>
                        <a:rPr lang="es-CR" sz="1400" b="1" i="0" u="none" strike="noStrike" dirty="0">
                          <a:solidFill>
                            <a:schemeClr val="bg1"/>
                          </a:solidFill>
                          <a:effectLst>
                            <a:outerShdw blurRad="38100" dist="38100" dir="2700000" algn="tl">
                              <a:srgbClr val="000000">
                                <a:alpha val="43137"/>
                              </a:srgbClr>
                            </a:outerShdw>
                          </a:effectLst>
                          <a:latin typeface="Calibri"/>
                        </a:rPr>
                        <a:t> 3</a:t>
                      </a:r>
                    </a:p>
                  </a:txBody>
                  <a:tcPr marL="9525" marR="9525" marT="9525" marB="0" anchor="ctr"/>
                </a:tc>
                <a:tc>
                  <a:txBody>
                    <a:bodyPr/>
                    <a:lstStyle/>
                    <a:p>
                      <a:pPr algn="ctr" fontAlgn="b"/>
                      <a:r>
                        <a:rPr lang="es-CR" sz="1400" b="1" i="0" u="none" strike="noStrike" dirty="0">
                          <a:solidFill>
                            <a:schemeClr val="bg1"/>
                          </a:solidFill>
                          <a:effectLst>
                            <a:outerShdw blurRad="38100" dist="38100" dir="2700000" algn="tl">
                              <a:srgbClr val="000000">
                                <a:alpha val="43137"/>
                              </a:srgbClr>
                            </a:outerShdw>
                          </a:effectLst>
                          <a:latin typeface="Calibri"/>
                        </a:rPr>
                        <a:t>Flow4</a:t>
                      </a:r>
                    </a:p>
                  </a:txBody>
                  <a:tcPr marL="9525" marR="9525" marT="9525" marB="0" anchor="ctr"/>
                </a:tc>
                <a:tc>
                  <a:txBody>
                    <a:bodyPr/>
                    <a:lstStyle/>
                    <a:p>
                      <a:pPr algn="ctr" fontAlgn="b"/>
                      <a:r>
                        <a:rPr lang="es-CR" sz="1400" b="1" i="0" u="none" strike="noStrike" dirty="0" err="1">
                          <a:solidFill>
                            <a:schemeClr val="bg1"/>
                          </a:solidFill>
                          <a:effectLst>
                            <a:outerShdw blurRad="38100" dist="38100" dir="2700000" algn="tl">
                              <a:srgbClr val="000000">
                                <a:alpha val="43137"/>
                              </a:srgbClr>
                            </a:outerShdw>
                          </a:effectLst>
                          <a:latin typeface="Calibri"/>
                        </a:rPr>
                        <a:t>Flow</a:t>
                      </a:r>
                      <a:r>
                        <a:rPr lang="es-CR" sz="1400" b="1" i="0" u="none" strike="noStrike" dirty="0">
                          <a:solidFill>
                            <a:schemeClr val="bg1"/>
                          </a:solidFill>
                          <a:effectLst>
                            <a:outerShdw blurRad="38100" dist="38100" dir="2700000" algn="tl">
                              <a:srgbClr val="000000">
                                <a:alpha val="43137"/>
                              </a:srgbClr>
                            </a:outerShdw>
                          </a:effectLst>
                          <a:latin typeface="Calibri"/>
                        </a:rPr>
                        <a:t> 5</a:t>
                      </a:r>
                    </a:p>
                  </a:txBody>
                  <a:tcPr marL="9525" marR="9525" marT="9525" marB="0" anchor="ctr"/>
                </a:tc>
                <a:tc>
                  <a:txBody>
                    <a:bodyPr/>
                    <a:lstStyle/>
                    <a:p>
                      <a:pPr algn="ctr" fontAlgn="b"/>
                      <a:r>
                        <a:rPr lang="es-CR" sz="1400" b="1" i="0" u="none" strike="noStrike" dirty="0" err="1">
                          <a:solidFill>
                            <a:schemeClr val="bg1"/>
                          </a:solidFill>
                          <a:effectLst>
                            <a:outerShdw blurRad="38100" dist="38100" dir="2700000" algn="tl">
                              <a:srgbClr val="000000">
                                <a:alpha val="43137"/>
                              </a:srgbClr>
                            </a:outerShdw>
                          </a:effectLst>
                          <a:latin typeface="Calibri"/>
                        </a:rPr>
                        <a:t>Flow</a:t>
                      </a:r>
                      <a:r>
                        <a:rPr lang="es-CR" sz="1400" b="1" i="0" u="none" strike="noStrike" dirty="0">
                          <a:solidFill>
                            <a:schemeClr val="bg1"/>
                          </a:solidFill>
                          <a:effectLst>
                            <a:outerShdw blurRad="38100" dist="38100" dir="2700000" algn="tl">
                              <a:srgbClr val="000000">
                                <a:alpha val="43137"/>
                              </a:srgbClr>
                            </a:outerShdw>
                          </a:effectLst>
                          <a:latin typeface="Calibri"/>
                        </a:rPr>
                        <a:t> 6</a:t>
                      </a:r>
                    </a:p>
                  </a:txBody>
                  <a:tcPr marL="9525" marR="9525" marT="9525" marB="0" anchor="ctr"/>
                </a:tc>
              </a:tr>
              <a:tr h="178014">
                <a:tc>
                  <a:txBody>
                    <a:bodyPr/>
                    <a:lstStyle/>
                    <a:p>
                      <a:pPr algn="ctr" fontAlgn="b"/>
                      <a:r>
                        <a:rPr lang="es-CR" sz="1400" b="0" i="0" u="none" strike="noStrike" dirty="0">
                          <a:solidFill>
                            <a:srgbClr val="000000"/>
                          </a:solidFill>
                          <a:latin typeface="Calibri"/>
                        </a:rPr>
                        <a:t>9%</a:t>
                      </a:r>
                    </a:p>
                  </a:txBody>
                  <a:tcPr marL="9525" marR="9525" marT="9525" marB="0" anchor="b"/>
                </a:tc>
                <a:tc>
                  <a:txBody>
                    <a:bodyPr/>
                    <a:lstStyle/>
                    <a:p>
                      <a:pPr algn="ctr" fontAlgn="b"/>
                      <a:r>
                        <a:rPr lang="es-CR" sz="1400" b="0" i="0" u="none" strike="noStrike">
                          <a:solidFill>
                            <a:srgbClr val="000000"/>
                          </a:solidFill>
                          <a:latin typeface="Calibri"/>
                        </a:rPr>
                        <a:t>100,00</a:t>
                      </a:r>
                    </a:p>
                  </a:txBody>
                  <a:tcPr marL="9525" marR="9525" marT="9525" marB="0" anchor="b"/>
                </a:tc>
                <a:tc>
                  <a:txBody>
                    <a:bodyPr/>
                    <a:lstStyle/>
                    <a:p>
                      <a:pPr algn="ctr" fontAlgn="b"/>
                      <a:r>
                        <a:rPr lang="es-CR" sz="1400" b="0" i="0" u="none" strike="noStrike">
                          <a:solidFill>
                            <a:srgbClr val="000000"/>
                          </a:solidFill>
                          <a:latin typeface="Calibri"/>
                        </a:rPr>
                        <a:t>100,00</a:t>
                      </a:r>
                    </a:p>
                  </a:txBody>
                  <a:tcPr marL="9525" marR="9525" marT="9525" marB="0" anchor="b"/>
                </a:tc>
                <a:tc>
                  <a:txBody>
                    <a:bodyPr/>
                    <a:lstStyle/>
                    <a:p>
                      <a:pPr algn="ctr" fontAlgn="b"/>
                      <a:r>
                        <a:rPr lang="es-CR" sz="1400" b="0" i="0" u="none" strike="noStrike" dirty="0">
                          <a:solidFill>
                            <a:srgbClr val="000000"/>
                          </a:solidFill>
                          <a:latin typeface="Calibri"/>
                        </a:rPr>
                        <a:t>88,13</a:t>
                      </a:r>
                    </a:p>
                  </a:txBody>
                  <a:tcPr marL="9525" marR="9525" marT="9525" marB="0" anchor="b"/>
                </a:tc>
                <a:tc>
                  <a:txBody>
                    <a:bodyPr/>
                    <a:lstStyle/>
                    <a:p>
                      <a:pPr algn="ctr" fontAlgn="b"/>
                      <a:r>
                        <a:rPr lang="es-CR" sz="1400" b="0" i="0" u="none" strike="noStrike" dirty="0">
                          <a:solidFill>
                            <a:srgbClr val="000000"/>
                          </a:solidFill>
                          <a:latin typeface="Calibri"/>
                        </a:rPr>
                        <a:t>70,36</a:t>
                      </a:r>
                    </a:p>
                  </a:txBody>
                  <a:tcPr marL="9525" marR="9525" marT="9525" marB="0" anchor="b"/>
                </a:tc>
                <a:tc>
                  <a:txBody>
                    <a:bodyPr/>
                    <a:lstStyle/>
                    <a:p>
                      <a:pPr algn="ctr" fontAlgn="b"/>
                      <a:r>
                        <a:rPr lang="es-CR" sz="1400" b="0" i="0" u="none" strike="noStrike" dirty="0">
                          <a:solidFill>
                            <a:srgbClr val="000000"/>
                          </a:solidFill>
                          <a:latin typeface="Calibri"/>
                        </a:rPr>
                        <a:t>64,39</a:t>
                      </a:r>
                    </a:p>
                  </a:txBody>
                  <a:tcPr marL="9525" marR="9525" marT="9525" marB="0" anchor="b"/>
                </a:tc>
                <a:tc>
                  <a:txBody>
                    <a:bodyPr/>
                    <a:lstStyle/>
                    <a:p>
                      <a:pPr algn="ctr" fontAlgn="b"/>
                      <a:r>
                        <a:rPr lang="es-CR" sz="1400" b="0" i="0" u="none" strike="noStrike" dirty="0">
                          <a:solidFill>
                            <a:srgbClr val="000000"/>
                          </a:solidFill>
                          <a:latin typeface="Calibri"/>
                        </a:rPr>
                        <a:t>11,07</a:t>
                      </a:r>
                    </a:p>
                  </a:txBody>
                  <a:tcPr marL="9525" marR="9525" marT="9525" marB="0" anchor="b"/>
                </a:tc>
              </a:tr>
              <a:tr h="178014">
                <a:tc>
                  <a:txBody>
                    <a:bodyPr/>
                    <a:lstStyle/>
                    <a:p>
                      <a:pPr algn="ctr" fontAlgn="b"/>
                      <a:r>
                        <a:rPr lang="es-CR" sz="1400" b="0" i="0" u="none" strike="noStrike" dirty="0">
                          <a:solidFill>
                            <a:srgbClr val="000000"/>
                          </a:solidFill>
                          <a:latin typeface="Calibri"/>
                        </a:rPr>
                        <a:t>9,01%</a:t>
                      </a:r>
                    </a:p>
                  </a:txBody>
                  <a:tcPr marL="9525" marR="9525" marT="9525" marB="0" anchor="b"/>
                </a:tc>
                <a:tc>
                  <a:txBody>
                    <a:bodyPr/>
                    <a:lstStyle/>
                    <a:p>
                      <a:pPr algn="ctr" fontAlgn="b"/>
                      <a:r>
                        <a:rPr lang="es-CR" sz="1400" b="0" i="0" u="none" strike="noStrike" dirty="0">
                          <a:solidFill>
                            <a:srgbClr val="000000"/>
                          </a:solidFill>
                          <a:latin typeface="Calibri"/>
                        </a:rPr>
                        <a:t>99,96</a:t>
                      </a:r>
                    </a:p>
                  </a:txBody>
                  <a:tcPr marL="9525" marR="9525" marT="9525" marB="0" anchor="b"/>
                </a:tc>
                <a:tc>
                  <a:txBody>
                    <a:bodyPr/>
                    <a:lstStyle/>
                    <a:p>
                      <a:pPr algn="ctr" fontAlgn="b"/>
                      <a:r>
                        <a:rPr lang="es-CR" sz="1400" b="0" i="0" u="none" strike="noStrike" dirty="0">
                          <a:solidFill>
                            <a:srgbClr val="000000"/>
                          </a:solidFill>
                          <a:latin typeface="Calibri"/>
                        </a:rPr>
                        <a:t>99,90</a:t>
                      </a:r>
                    </a:p>
                  </a:txBody>
                  <a:tcPr marL="9525" marR="9525" marT="9525" marB="0" anchor="b"/>
                </a:tc>
                <a:tc>
                  <a:txBody>
                    <a:bodyPr/>
                    <a:lstStyle/>
                    <a:p>
                      <a:pPr algn="ctr" fontAlgn="b"/>
                      <a:r>
                        <a:rPr lang="es-CR" sz="1400" b="0" i="0" u="none" strike="noStrike" dirty="0">
                          <a:solidFill>
                            <a:srgbClr val="000000"/>
                          </a:solidFill>
                          <a:latin typeface="Calibri"/>
                        </a:rPr>
                        <a:t>88,09</a:t>
                      </a:r>
                    </a:p>
                  </a:txBody>
                  <a:tcPr marL="9525" marR="9525" marT="9525" marB="0" anchor="b"/>
                </a:tc>
                <a:tc>
                  <a:txBody>
                    <a:bodyPr/>
                    <a:lstStyle/>
                    <a:p>
                      <a:pPr algn="ctr" fontAlgn="b"/>
                      <a:r>
                        <a:rPr lang="es-CR" sz="1400" b="0" i="0" u="none" strike="noStrike" dirty="0">
                          <a:solidFill>
                            <a:srgbClr val="000000"/>
                          </a:solidFill>
                          <a:latin typeface="Calibri"/>
                        </a:rPr>
                        <a:t>70,28</a:t>
                      </a:r>
                    </a:p>
                  </a:txBody>
                  <a:tcPr marL="9525" marR="9525" marT="9525" marB="0" anchor="b"/>
                </a:tc>
                <a:tc>
                  <a:txBody>
                    <a:bodyPr/>
                    <a:lstStyle/>
                    <a:p>
                      <a:pPr algn="ctr" fontAlgn="b"/>
                      <a:r>
                        <a:rPr lang="es-CR" sz="1400" b="0" i="0" u="none" strike="noStrike" dirty="0">
                          <a:solidFill>
                            <a:srgbClr val="000000"/>
                          </a:solidFill>
                          <a:latin typeface="Calibri"/>
                        </a:rPr>
                        <a:t>64,36</a:t>
                      </a:r>
                    </a:p>
                  </a:txBody>
                  <a:tcPr marL="9525" marR="9525" marT="9525" marB="0" anchor="b"/>
                </a:tc>
                <a:tc>
                  <a:txBody>
                    <a:bodyPr/>
                    <a:lstStyle/>
                    <a:p>
                      <a:pPr algn="ctr" fontAlgn="b"/>
                      <a:r>
                        <a:rPr lang="es-CR" sz="1400" b="0" i="0" u="none" strike="noStrike" dirty="0">
                          <a:solidFill>
                            <a:srgbClr val="000000"/>
                          </a:solidFill>
                          <a:latin typeface="Calibri"/>
                        </a:rPr>
                        <a:t>11,04</a:t>
                      </a:r>
                    </a:p>
                  </a:txBody>
                  <a:tcPr marL="9525" marR="9525" marT="9525" marB="0" anchor="b"/>
                </a:tc>
              </a:tr>
              <a:tr h="178014">
                <a:tc>
                  <a:txBody>
                    <a:bodyPr/>
                    <a:lstStyle/>
                    <a:p>
                      <a:pPr algn="ctr" fontAlgn="b"/>
                      <a:r>
                        <a:rPr lang="es-CR" sz="1400" b="0" i="0" u="none" strike="noStrike" dirty="0" err="1" smtClean="0">
                          <a:solidFill>
                            <a:srgbClr val="000000"/>
                          </a:solidFill>
                          <a:latin typeface="Calibri"/>
                        </a:rPr>
                        <a:t>Dif</a:t>
                      </a:r>
                      <a:endParaRPr lang="es-CR" sz="1400" b="0" i="0" u="none" strike="noStrike" dirty="0">
                        <a:solidFill>
                          <a:srgbClr val="000000"/>
                        </a:solidFill>
                        <a:latin typeface="Calibri"/>
                      </a:endParaRPr>
                    </a:p>
                  </a:txBody>
                  <a:tcPr marL="9525" marR="9525" marT="9525" marB="0" anchor="b"/>
                </a:tc>
                <a:tc>
                  <a:txBody>
                    <a:bodyPr/>
                    <a:lstStyle/>
                    <a:p>
                      <a:pPr algn="ctr" fontAlgn="b"/>
                      <a:r>
                        <a:rPr lang="es-CR" sz="1400" b="0" i="0" u="none" strike="noStrike" dirty="0" smtClean="0">
                          <a:solidFill>
                            <a:srgbClr val="000000"/>
                          </a:solidFill>
                          <a:latin typeface="Calibri"/>
                        </a:rPr>
                        <a:t>0,04</a:t>
                      </a:r>
                      <a:endParaRPr lang="es-CR" sz="1400" b="0" i="0" u="none" strike="noStrike" dirty="0">
                        <a:solidFill>
                          <a:srgbClr val="000000"/>
                        </a:solidFill>
                        <a:latin typeface="Calibri"/>
                      </a:endParaRPr>
                    </a:p>
                  </a:txBody>
                  <a:tcPr marL="9525" marR="9525" marT="9525" marB="0" anchor="b"/>
                </a:tc>
                <a:tc>
                  <a:txBody>
                    <a:bodyPr/>
                    <a:lstStyle/>
                    <a:p>
                      <a:pPr algn="ctr" fontAlgn="b"/>
                      <a:r>
                        <a:rPr lang="es-CR" sz="1400" b="0" i="0" u="none" strike="noStrike" dirty="0" smtClean="0">
                          <a:solidFill>
                            <a:srgbClr val="000000"/>
                          </a:solidFill>
                          <a:latin typeface="Calibri"/>
                        </a:rPr>
                        <a:t>0,1</a:t>
                      </a:r>
                      <a:endParaRPr lang="es-CR" sz="1400" b="0" i="0" u="none" strike="noStrike" dirty="0">
                        <a:solidFill>
                          <a:srgbClr val="000000"/>
                        </a:solidFill>
                        <a:latin typeface="Calibri"/>
                      </a:endParaRPr>
                    </a:p>
                  </a:txBody>
                  <a:tcPr marL="9525" marR="9525" marT="9525" marB="0" anchor="b"/>
                </a:tc>
                <a:tc>
                  <a:txBody>
                    <a:bodyPr/>
                    <a:lstStyle/>
                    <a:p>
                      <a:pPr algn="ctr" fontAlgn="b"/>
                      <a:r>
                        <a:rPr lang="es-CR" sz="1400" b="0" i="0" u="none" strike="noStrike" dirty="0" smtClean="0">
                          <a:solidFill>
                            <a:srgbClr val="000000"/>
                          </a:solidFill>
                          <a:latin typeface="Calibri"/>
                        </a:rPr>
                        <a:t>0,037</a:t>
                      </a:r>
                      <a:endParaRPr lang="es-CR" sz="1400" b="0" i="0" u="none" strike="noStrike" dirty="0">
                        <a:solidFill>
                          <a:srgbClr val="000000"/>
                        </a:solidFill>
                        <a:latin typeface="Calibri"/>
                      </a:endParaRPr>
                    </a:p>
                  </a:txBody>
                  <a:tcPr marL="9525" marR="9525" marT="9525" marB="0" anchor="b"/>
                </a:tc>
                <a:tc>
                  <a:txBody>
                    <a:bodyPr/>
                    <a:lstStyle/>
                    <a:p>
                      <a:pPr algn="ctr" fontAlgn="b"/>
                      <a:r>
                        <a:rPr lang="es-CR" sz="1400" b="0" i="0" u="none" strike="noStrike" dirty="0" smtClean="0">
                          <a:solidFill>
                            <a:srgbClr val="000000"/>
                          </a:solidFill>
                          <a:latin typeface="Calibri"/>
                        </a:rPr>
                        <a:t>0,075</a:t>
                      </a:r>
                      <a:endParaRPr lang="es-CR" sz="1400" b="0" i="0" u="none" strike="noStrike" dirty="0">
                        <a:solidFill>
                          <a:srgbClr val="000000"/>
                        </a:solidFill>
                        <a:latin typeface="Calibri"/>
                      </a:endParaRPr>
                    </a:p>
                  </a:txBody>
                  <a:tcPr marL="9525" marR="9525" marT="9525" marB="0" anchor="b"/>
                </a:tc>
                <a:tc>
                  <a:txBody>
                    <a:bodyPr/>
                    <a:lstStyle/>
                    <a:p>
                      <a:pPr algn="ctr" fontAlgn="b"/>
                      <a:r>
                        <a:rPr lang="es-CR" sz="1400" b="0" i="0" u="none" strike="noStrike" dirty="0" smtClean="0">
                          <a:solidFill>
                            <a:srgbClr val="000000"/>
                          </a:solidFill>
                          <a:latin typeface="Calibri"/>
                        </a:rPr>
                        <a:t>0,03</a:t>
                      </a:r>
                      <a:endParaRPr lang="es-CR" sz="1400" b="0" i="0" u="none" strike="noStrike" dirty="0">
                        <a:solidFill>
                          <a:srgbClr val="000000"/>
                        </a:solidFill>
                        <a:latin typeface="Calibri"/>
                      </a:endParaRPr>
                    </a:p>
                  </a:txBody>
                  <a:tcPr marL="9525" marR="9525" marT="9525" marB="0" anchor="b"/>
                </a:tc>
                <a:tc>
                  <a:txBody>
                    <a:bodyPr/>
                    <a:lstStyle/>
                    <a:p>
                      <a:pPr algn="ctr" fontAlgn="b"/>
                      <a:r>
                        <a:rPr lang="es-CR" sz="1400" b="0" i="0" u="none" strike="noStrike" dirty="0" smtClean="0">
                          <a:solidFill>
                            <a:srgbClr val="000000"/>
                          </a:solidFill>
                          <a:latin typeface="Calibri"/>
                        </a:rPr>
                        <a:t>0,027</a:t>
                      </a:r>
                      <a:endParaRPr lang="es-CR" sz="1400" b="0" i="0" u="none" strike="noStrike" dirty="0">
                        <a:solidFill>
                          <a:srgbClr val="000000"/>
                        </a:solidFill>
                        <a:latin typeface="Calibri"/>
                      </a:endParaRPr>
                    </a:p>
                  </a:txBody>
                  <a:tcPr marL="9525" marR="9525" marT="9525" marB="0" anchor="b"/>
                </a:tc>
              </a:tr>
            </a:tbl>
          </a:graphicData>
        </a:graphic>
      </p:graphicFrame>
      <p:sp>
        <p:nvSpPr>
          <p:cNvPr id="34" name="7 CuadroTexto"/>
          <p:cNvSpPr txBox="1">
            <a:spLocks noChangeArrowheads="1"/>
          </p:cNvSpPr>
          <p:nvPr/>
        </p:nvSpPr>
        <p:spPr bwMode="auto">
          <a:xfrm>
            <a:off x="2581275" y="4005263"/>
            <a:ext cx="6205538" cy="923925"/>
          </a:xfrm>
          <a:prstGeom prst="rect">
            <a:avLst/>
          </a:prstGeom>
          <a:noFill/>
          <a:ln w="9525">
            <a:noFill/>
            <a:miter lim="800000"/>
            <a:headEnd/>
            <a:tailEnd/>
          </a:ln>
        </p:spPr>
        <p:txBody>
          <a:bodyPr>
            <a:spAutoFit/>
          </a:bodyPr>
          <a:lstStyle/>
          <a:p>
            <a:pPr>
              <a:defRPr/>
            </a:pPr>
            <a:r>
              <a:rPr lang="es-CR" dirty="0">
                <a:effectLst>
                  <a:outerShdw blurRad="38100" dist="38100" dir="2700000" algn="tl">
                    <a:srgbClr val="000000">
                      <a:alpha val="43137"/>
                    </a:srgbClr>
                  </a:outerShdw>
                </a:effectLst>
                <a:latin typeface="Calibri" pitchFamily="34" charset="0"/>
              </a:rPr>
              <a:t>El valor del rendimiento </a:t>
            </a:r>
            <a:r>
              <a:rPr lang="es-CR" dirty="0">
                <a:latin typeface="Calibri" pitchFamily="34" charset="0"/>
              </a:rPr>
              <a:t>de un bono ante un cambio en el precio, refleja cual es la modificación de la YTM ante una variación de x dólares en el precio.</a:t>
            </a:r>
          </a:p>
        </p:txBody>
      </p:sp>
      <p:sp>
        <p:nvSpPr>
          <p:cNvPr id="35" name="34 Llamada de flecha a la derecha"/>
          <p:cNvSpPr/>
          <p:nvPr/>
        </p:nvSpPr>
        <p:spPr>
          <a:xfrm>
            <a:off x="214313" y="5357813"/>
            <a:ext cx="2071687" cy="1357312"/>
          </a:xfrm>
          <a:prstGeom prst="rightArrowCallou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b="1" dirty="0" err="1">
                <a:effectLst>
                  <a:outerShdw blurRad="38100" dist="38100" dir="2700000" algn="tl">
                    <a:srgbClr val="000000">
                      <a:alpha val="43137"/>
                    </a:srgbClr>
                  </a:outerShdw>
                </a:effectLst>
              </a:rPr>
              <a:t>Duration</a:t>
            </a:r>
            <a:endParaRPr lang="es-CR" b="1" dirty="0">
              <a:effectLst>
                <a:outerShdw blurRad="38100" dist="38100" dir="2700000" algn="tl">
                  <a:srgbClr val="000000">
                    <a:alpha val="43137"/>
                  </a:srgbClr>
                </a:outerShdw>
              </a:effectLst>
            </a:endParaRPr>
          </a:p>
        </p:txBody>
      </p:sp>
      <p:sp>
        <p:nvSpPr>
          <p:cNvPr id="36" name="7 CuadroTexto"/>
          <p:cNvSpPr txBox="1">
            <a:spLocks noChangeArrowheads="1"/>
          </p:cNvSpPr>
          <p:nvPr/>
        </p:nvSpPr>
        <p:spPr bwMode="auto">
          <a:xfrm>
            <a:off x="2581275" y="5429250"/>
            <a:ext cx="6205538" cy="1200150"/>
          </a:xfrm>
          <a:prstGeom prst="rect">
            <a:avLst/>
          </a:prstGeom>
          <a:noFill/>
          <a:ln w="9525">
            <a:noFill/>
            <a:miter lim="800000"/>
            <a:headEnd/>
            <a:tailEnd/>
          </a:ln>
        </p:spPr>
        <p:txBody>
          <a:bodyPr>
            <a:spAutoFit/>
          </a:bodyPr>
          <a:lstStyle/>
          <a:p>
            <a:pPr>
              <a:defRPr/>
            </a:pPr>
            <a:r>
              <a:rPr lang="es-CR" dirty="0">
                <a:latin typeface="Calibri" pitchFamily="34" charset="0"/>
              </a:rPr>
              <a:t>La </a:t>
            </a:r>
            <a:r>
              <a:rPr lang="es-CR" dirty="0" err="1">
                <a:effectLst>
                  <a:outerShdw blurRad="38100" dist="38100" dir="2700000" algn="tl">
                    <a:srgbClr val="000000">
                      <a:alpha val="43137"/>
                    </a:srgbClr>
                  </a:outerShdw>
                </a:effectLst>
                <a:latin typeface="Calibri" pitchFamily="34" charset="0"/>
              </a:rPr>
              <a:t>Duration</a:t>
            </a:r>
            <a:r>
              <a:rPr lang="es-CR" dirty="0">
                <a:effectLst>
                  <a:outerShdw blurRad="38100" dist="38100" dir="2700000" algn="tl">
                    <a:srgbClr val="000000">
                      <a:alpha val="43137"/>
                    </a:srgbClr>
                  </a:outerShdw>
                </a:effectLst>
                <a:latin typeface="Calibri" pitchFamily="34" charset="0"/>
              </a:rPr>
              <a:t> </a:t>
            </a:r>
            <a:r>
              <a:rPr lang="es-CR" dirty="0">
                <a:latin typeface="Calibri" pitchFamily="34" charset="0"/>
              </a:rPr>
              <a:t>va a ser interpretada como una medida de elasticidad del precio con respecto a la tasa de referencia. Es decir, va a medir el cambio porcentual en el precio para un cambio porcentual en la tasa de referencia.</a:t>
            </a:r>
            <a:r>
              <a:rPr lang="es-CR" dirty="0">
                <a:effectLst>
                  <a:outerShdw blurRad="38100" dist="38100" dir="2700000" algn="tl">
                    <a:srgbClr val="000000">
                      <a:alpha val="43137"/>
                    </a:srgbClr>
                  </a:outerShdw>
                </a:effectLst>
                <a:latin typeface="Calibri" pitchFamily="34" charset="0"/>
              </a:rPr>
              <a:t> </a:t>
            </a:r>
            <a:endParaRPr lang="es-CR" dirty="0">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La Duration, como medida de volatilidad de precios.</a:t>
            </a:r>
          </a:p>
        </p:txBody>
      </p:sp>
      <p:sp>
        <p:nvSpPr>
          <p:cNvPr id="1126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1268" name="7 CuadroTexto"/>
          <p:cNvSpPr txBox="1">
            <a:spLocks noChangeArrowheads="1"/>
          </p:cNvSpPr>
          <p:nvPr/>
        </p:nvSpPr>
        <p:spPr bwMode="auto">
          <a:xfrm>
            <a:off x="71438" y="571500"/>
            <a:ext cx="8715375" cy="369888"/>
          </a:xfrm>
          <a:prstGeom prst="rect">
            <a:avLst/>
          </a:prstGeom>
          <a:noFill/>
          <a:ln w="9525">
            <a:noFill/>
            <a:miter lim="800000"/>
            <a:headEnd/>
            <a:tailEnd/>
          </a:ln>
        </p:spPr>
        <p:txBody>
          <a:bodyPr>
            <a:spAutoFit/>
          </a:bodyPr>
          <a:lstStyle/>
          <a:p>
            <a:r>
              <a:rPr lang="es-CR">
                <a:latin typeface="Calibri" pitchFamily="34" charset="0"/>
              </a:rPr>
              <a:t>El precio de un bono se definía como el valor presente del flujo de caja del bono.</a:t>
            </a:r>
          </a:p>
        </p:txBody>
      </p:sp>
      <p:sp>
        <p:nvSpPr>
          <p:cNvPr id="11269"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1270"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112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pic>
        <p:nvPicPr>
          <p:cNvPr id="11272"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92363" y="1160463"/>
            <a:ext cx="4322762" cy="527050"/>
          </a:xfrm>
          <a:prstGeom prst="rect">
            <a:avLst/>
          </a:prstGeom>
          <a:noFill/>
          <a:ln w="9525">
            <a:noFill/>
            <a:miter lim="800000"/>
            <a:headEnd/>
            <a:tailEnd/>
          </a:ln>
        </p:spPr>
      </p:pic>
      <p:sp>
        <p:nvSpPr>
          <p:cNvPr id="11273" name="7 CuadroTexto"/>
          <p:cNvSpPr txBox="1">
            <a:spLocks noChangeArrowheads="1"/>
          </p:cNvSpPr>
          <p:nvPr/>
        </p:nvSpPr>
        <p:spPr bwMode="auto">
          <a:xfrm>
            <a:off x="71438" y="1782763"/>
            <a:ext cx="8715375" cy="646112"/>
          </a:xfrm>
          <a:prstGeom prst="rect">
            <a:avLst/>
          </a:prstGeom>
          <a:noFill/>
          <a:ln w="9525">
            <a:noFill/>
            <a:miter lim="800000"/>
            <a:headEnd/>
            <a:tailEnd/>
          </a:ln>
        </p:spPr>
        <p:txBody>
          <a:bodyPr>
            <a:spAutoFit/>
          </a:bodyPr>
          <a:lstStyle/>
          <a:p>
            <a:r>
              <a:rPr lang="es-CR">
                <a:latin typeface="Calibri" pitchFamily="34" charset="0"/>
              </a:rPr>
              <a:t>Si derivamos esta función (P = f(y)) con respecto a la tasa de referencia, obtendremos una idea aproximada del cambio del precio del bono con respecto a una variación de la tasa:</a:t>
            </a:r>
          </a:p>
        </p:txBody>
      </p:sp>
      <p:sp>
        <p:nvSpPr>
          <p:cNvPr id="1127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127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1277"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pic>
        <p:nvPicPr>
          <p:cNvPr id="11278"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43063" y="3429000"/>
            <a:ext cx="5897562" cy="557213"/>
          </a:xfrm>
          <a:prstGeom prst="rect">
            <a:avLst/>
          </a:prstGeom>
          <a:noFill/>
          <a:ln w="9525">
            <a:noFill/>
            <a:miter lim="800000"/>
            <a:headEnd/>
            <a:tailEnd/>
          </a:ln>
        </p:spPr>
      </p:pic>
      <p:sp>
        <p:nvSpPr>
          <p:cNvPr id="11279" name="7 CuadroTexto"/>
          <p:cNvSpPr txBox="1">
            <a:spLocks noChangeArrowheads="1"/>
          </p:cNvSpPr>
          <p:nvPr/>
        </p:nvSpPr>
        <p:spPr bwMode="auto">
          <a:xfrm>
            <a:off x="71438" y="4068763"/>
            <a:ext cx="8715375" cy="369887"/>
          </a:xfrm>
          <a:prstGeom prst="rect">
            <a:avLst/>
          </a:prstGeom>
          <a:noFill/>
          <a:ln w="9525">
            <a:noFill/>
            <a:miter lim="800000"/>
            <a:headEnd/>
            <a:tailEnd/>
          </a:ln>
        </p:spPr>
        <p:txBody>
          <a:bodyPr>
            <a:spAutoFit/>
          </a:bodyPr>
          <a:lstStyle/>
          <a:p>
            <a:r>
              <a:rPr lang="es-CR">
                <a:latin typeface="Calibri" pitchFamily="34" charset="0"/>
              </a:rPr>
              <a:t>Si dividimos ambos lados de la ecuación por el precio del bono:</a:t>
            </a:r>
          </a:p>
        </p:txBody>
      </p:sp>
      <p:sp>
        <p:nvSpPr>
          <p:cNvPr id="11280" name="Rectangle 1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1282" name="7 CuadroTexto"/>
          <p:cNvSpPr txBox="1">
            <a:spLocks noChangeArrowheads="1"/>
          </p:cNvSpPr>
          <p:nvPr/>
        </p:nvSpPr>
        <p:spPr bwMode="auto">
          <a:xfrm>
            <a:off x="71438" y="5349875"/>
            <a:ext cx="8715375" cy="369888"/>
          </a:xfrm>
          <a:prstGeom prst="rect">
            <a:avLst/>
          </a:prstGeom>
          <a:noFill/>
          <a:ln w="9525">
            <a:noFill/>
            <a:miter lim="800000"/>
            <a:headEnd/>
            <a:tailEnd/>
          </a:ln>
        </p:spPr>
        <p:txBody>
          <a:bodyPr>
            <a:spAutoFit/>
          </a:bodyPr>
          <a:lstStyle/>
          <a:p>
            <a:r>
              <a:rPr lang="es-CR">
                <a:latin typeface="Calibri" pitchFamily="34" charset="0"/>
              </a:rPr>
              <a:t>Macaulay Duration:</a:t>
            </a:r>
          </a:p>
        </p:txBody>
      </p:sp>
      <p:sp>
        <p:nvSpPr>
          <p:cNvPr id="11283"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1285" name="Rectangle 20"/>
          <p:cNvSpPr>
            <a:spLocks noChangeArrowheads="1"/>
          </p:cNvSpPr>
          <p:nvPr/>
        </p:nvSpPr>
        <p:spPr bwMode="auto">
          <a:xfrm>
            <a:off x="0" y="952500"/>
            <a:ext cx="9144000" cy="457200"/>
          </a:xfrm>
          <a:prstGeom prst="rect">
            <a:avLst/>
          </a:prstGeom>
          <a:noFill/>
          <a:ln w="9525">
            <a:noFill/>
            <a:miter lim="800000"/>
            <a:headEnd/>
            <a:tailEnd/>
          </a:ln>
        </p:spPr>
        <p:txBody>
          <a:bodyPr wrap="none" anchor="ctr">
            <a:spAutoFit/>
          </a:bodyPr>
          <a:lstStyle/>
          <a:p>
            <a:pPr eaLnBrk="0" hangingPunct="0"/>
            <a:endParaRPr lang="es-CR"/>
          </a:p>
        </p:txBody>
      </p:sp>
      <p:sp>
        <p:nvSpPr>
          <p:cNvPr id="25" name="24 Elipse"/>
          <p:cNvSpPr/>
          <p:nvPr/>
        </p:nvSpPr>
        <p:spPr>
          <a:xfrm>
            <a:off x="2214546" y="4786322"/>
            <a:ext cx="285752" cy="246053"/>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614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872764" y="2571745"/>
            <a:ext cx="4985252" cy="514350"/>
          </a:xfrm>
          <a:prstGeom prst="rect">
            <a:avLst/>
          </a:prstGeom>
          <a:noFill/>
        </p:spPr>
      </p:pic>
      <p:sp>
        <p:nvSpPr>
          <p:cNvPr id="6147" name="Rectangle 3"/>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
        <p:nvSpPr>
          <p:cNvPr id="614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614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500166" y="4643446"/>
            <a:ext cx="6140006" cy="571504"/>
          </a:xfrm>
          <a:prstGeom prst="rect">
            <a:avLst/>
          </a:prstGeom>
          <a:noFill/>
        </p:spPr>
      </p:pic>
      <p:sp>
        <p:nvSpPr>
          <p:cNvPr id="6150" name="Rectangle 6"/>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
        <p:nvSpPr>
          <p:cNvPr id="61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6151"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928794" y="5715016"/>
            <a:ext cx="5072099" cy="705212"/>
          </a:xfrm>
          <a:prstGeom prst="rect">
            <a:avLst/>
          </a:prstGeom>
          <a:noFill/>
        </p:spPr>
      </p:pic>
      <p:sp>
        <p:nvSpPr>
          <p:cNvPr id="6153" name="Rectangle 9"/>
          <p:cNvSpPr>
            <a:spLocks noChangeArrowheads="1"/>
          </p:cNvSpPr>
          <p:nvPr/>
        </p:nvSpPr>
        <p:spPr bwMode="auto">
          <a:xfrm>
            <a:off x="0" y="9525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La Duration, como medida de volatilidad de precios.</a:t>
            </a:r>
          </a:p>
        </p:txBody>
      </p:sp>
      <p:sp>
        <p:nvSpPr>
          <p:cNvPr id="1229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2292" name="7 CuadroTexto"/>
          <p:cNvSpPr txBox="1">
            <a:spLocks noChangeArrowheads="1"/>
          </p:cNvSpPr>
          <p:nvPr/>
        </p:nvSpPr>
        <p:spPr bwMode="auto">
          <a:xfrm>
            <a:off x="71438" y="571500"/>
            <a:ext cx="8715375" cy="369888"/>
          </a:xfrm>
          <a:prstGeom prst="rect">
            <a:avLst/>
          </a:prstGeom>
          <a:noFill/>
          <a:ln w="9525">
            <a:noFill/>
            <a:miter lim="800000"/>
            <a:headEnd/>
            <a:tailEnd/>
          </a:ln>
        </p:spPr>
        <p:txBody>
          <a:bodyPr>
            <a:spAutoFit/>
          </a:bodyPr>
          <a:lstStyle/>
          <a:p>
            <a:r>
              <a:rPr lang="es-CR">
                <a:latin typeface="Calibri" pitchFamily="34" charset="0"/>
              </a:rPr>
              <a:t>Sustituyendo la Macaulay duration in la ecuación anterior:</a:t>
            </a:r>
          </a:p>
        </p:txBody>
      </p:sp>
      <p:sp>
        <p:nvSpPr>
          <p:cNvPr id="12293"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2294"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1229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229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2297"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2298"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2299" name="Rectangle 1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2300"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230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pic>
        <p:nvPicPr>
          <p:cNvPr id="12302"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500" y="1143000"/>
            <a:ext cx="2747963" cy="595313"/>
          </a:xfrm>
          <a:prstGeom prst="rect">
            <a:avLst/>
          </a:prstGeom>
          <a:noFill/>
          <a:ln w="9525">
            <a:noFill/>
            <a:miter lim="800000"/>
            <a:headEnd/>
            <a:tailEnd/>
          </a:ln>
        </p:spPr>
      </p:pic>
      <p:sp>
        <p:nvSpPr>
          <p:cNvPr id="12303" name="7 CuadroTexto"/>
          <p:cNvSpPr txBox="1">
            <a:spLocks noChangeArrowheads="1"/>
          </p:cNvSpPr>
          <p:nvPr/>
        </p:nvSpPr>
        <p:spPr bwMode="auto">
          <a:xfrm>
            <a:off x="71438" y="1844675"/>
            <a:ext cx="8715375" cy="369888"/>
          </a:xfrm>
          <a:prstGeom prst="rect">
            <a:avLst/>
          </a:prstGeom>
          <a:noFill/>
          <a:ln w="9525">
            <a:noFill/>
            <a:miter lim="800000"/>
            <a:headEnd/>
            <a:tailEnd/>
          </a:ln>
        </p:spPr>
        <p:txBody>
          <a:bodyPr>
            <a:spAutoFit/>
          </a:bodyPr>
          <a:lstStyle/>
          <a:p>
            <a:r>
              <a:rPr lang="es-CR">
                <a:latin typeface="Calibri" pitchFamily="34" charset="0"/>
              </a:rPr>
              <a:t>El segundo término de la ecuación es conocido como Modified Duration:</a:t>
            </a:r>
          </a:p>
        </p:txBody>
      </p:sp>
      <p:sp>
        <p:nvSpPr>
          <p:cNvPr id="12304"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pic>
        <p:nvPicPr>
          <p:cNvPr id="1230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500" y="3429000"/>
            <a:ext cx="2943225" cy="585788"/>
          </a:xfrm>
          <a:prstGeom prst="rect">
            <a:avLst/>
          </a:prstGeom>
          <a:noFill/>
          <a:ln w="9525">
            <a:noFill/>
            <a:miter lim="800000"/>
            <a:headEnd/>
            <a:tailEnd/>
          </a:ln>
        </p:spPr>
      </p:pic>
      <p:sp>
        <p:nvSpPr>
          <p:cNvPr id="12306"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pic>
        <p:nvPicPr>
          <p:cNvPr id="12307"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3125" y="2571750"/>
            <a:ext cx="3814763" cy="585788"/>
          </a:xfrm>
          <a:prstGeom prst="rect">
            <a:avLst/>
          </a:prstGeom>
          <a:noFill/>
          <a:ln w="9525">
            <a:noFill/>
            <a:miter lim="800000"/>
            <a:headEnd/>
            <a:tailEnd/>
          </a:ln>
        </p:spPr>
      </p:pic>
      <p:sp>
        <p:nvSpPr>
          <p:cNvPr id="12308" name="Rectangle 8"/>
          <p:cNvSpPr>
            <a:spLocks noChangeArrowheads="1"/>
          </p:cNvSpPr>
          <p:nvPr/>
        </p:nvSpPr>
        <p:spPr bwMode="auto">
          <a:xfrm>
            <a:off x="0" y="828675"/>
            <a:ext cx="9144000" cy="0"/>
          </a:xfrm>
          <a:prstGeom prst="rect">
            <a:avLst/>
          </a:prstGeom>
          <a:noFill/>
          <a:ln w="9525">
            <a:noFill/>
            <a:miter lim="800000"/>
            <a:headEnd/>
            <a:tailEnd/>
          </a:ln>
        </p:spPr>
        <p:txBody>
          <a:bodyPr wrap="none" anchor="ctr">
            <a:spAutoFit/>
          </a:bodyPr>
          <a:lstStyle/>
          <a:p>
            <a:pPr eaLnBrk="0" hangingPunct="0"/>
            <a:endParaRPr lang="es-CR"/>
          </a:p>
        </p:txBody>
      </p:sp>
      <p:sp>
        <p:nvSpPr>
          <p:cNvPr id="12309" name="7 CuadroTexto"/>
          <p:cNvSpPr txBox="1">
            <a:spLocks noChangeArrowheads="1"/>
          </p:cNvSpPr>
          <p:nvPr/>
        </p:nvSpPr>
        <p:spPr bwMode="auto">
          <a:xfrm>
            <a:off x="428625" y="6143625"/>
            <a:ext cx="8143875" cy="646113"/>
          </a:xfrm>
          <a:prstGeom prst="rect">
            <a:avLst/>
          </a:prstGeom>
          <a:noFill/>
          <a:ln w="9525">
            <a:noFill/>
            <a:miter lim="800000"/>
            <a:headEnd/>
            <a:tailEnd/>
          </a:ln>
        </p:spPr>
        <p:txBody>
          <a:bodyPr>
            <a:spAutoFit/>
          </a:bodyPr>
          <a:lstStyle/>
          <a:p>
            <a:pPr algn="ctr"/>
            <a:r>
              <a:rPr lang="es-CR" b="1">
                <a:latin typeface="Calibri" pitchFamily="34" charset="0"/>
              </a:rPr>
              <a:t>Practica: </a:t>
            </a:r>
            <a:r>
              <a:rPr lang="es-CR">
                <a:latin typeface="Calibri" pitchFamily="34" charset="0"/>
              </a:rPr>
              <a:t>Calcule la Modified Duration en años para los bullet a 5 años con tasa de referencia del 9% y del 6% anual.</a:t>
            </a:r>
          </a:p>
        </p:txBody>
      </p:sp>
      <p:sp>
        <p:nvSpPr>
          <p:cNvPr id="12310" name="7 CuadroTexto"/>
          <p:cNvSpPr txBox="1">
            <a:spLocks noChangeArrowheads="1"/>
          </p:cNvSpPr>
          <p:nvPr/>
        </p:nvSpPr>
        <p:spPr bwMode="auto">
          <a:xfrm>
            <a:off x="71438" y="4059238"/>
            <a:ext cx="8715375" cy="646112"/>
          </a:xfrm>
          <a:prstGeom prst="rect">
            <a:avLst/>
          </a:prstGeom>
          <a:noFill/>
          <a:ln w="9525">
            <a:noFill/>
            <a:miter lim="800000"/>
            <a:headEnd/>
            <a:tailEnd/>
          </a:ln>
        </p:spPr>
        <p:txBody>
          <a:bodyPr>
            <a:spAutoFit/>
          </a:bodyPr>
          <a:lstStyle/>
          <a:p>
            <a:r>
              <a:rPr lang="es-CR">
                <a:latin typeface="Calibri" pitchFamily="34" charset="0"/>
              </a:rPr>
              <a:t>Aquí podemos observar que la Modified Duration refleja el cambio porcentual que tendría el precio, si cambiamos en x puntos basicos la tasa:</a:t>
            </a:r>
          </a:p>
        </p:txBody>
      </p:sp>
      <p:sp>
        <p:nvSpPr>
          <p:cNvPr id="12311"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pic>
        <p:nvPicPr>
          <p:cNvPr id="12312"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857500" y="5000625"/>
            <a:ext cx="3357563" cy="554038"/>
          </a:xfrm>
          <a:prstGeom prst="rect">
            <a:avLst/>
          </a:prstGeom>
          <a:noFill/>
          <a:ln w="9525">
            <a:noFill/>
            <a:miter lim="800000"/>
            <a:headEnd/>
            <a:tailEnd/>
          </a:ln>
        </p:spPr>
      </p:pic>
      <p:sp>
        <p:nvSpPr>
          <p:cNvPr id="12313" name="Rectangle 11"/>
          <p:cNvSpPr>
            <a:spLocks noChangeArrowheads="1"/>
          </p:cNvSpPr>
          <p:nvPr/>
        </p:nvSpPr>
        <p:spPr bwMode="auto">
          <a:xfrm>
            <a:off x="0" y="800100"/>
            <a:ext cx="9144000" cy="0"/>
          </a:xfrm>
          <a:prstGeom prst="rect">
            <a:avLst/>
          </a:prstGeom>
          <a:noFill/>
          <a:ln w="9525">
            <a:noFill/>
            <a:miter lim="800000"/>
            <a:headEnd/>
            <a:tailEnd/>
          </a:ln>
        </p:spPr>
        <p:txBody>
          <a:bodyPr wrap="none" anchor="ctr">
            <a:spAutoFit/>
          </a:bodyPr>
          <a:lstStyle/>
          <a:p>
            <a:pPr eaLnBrk="0" hangingPunct="0"/>
            <a:endParaRPr lang="es-CR"/>
          </a:p>
        </p:txBody>
      </p:sp>
      <p:sp>
        <p:nvSpPr>
          <p:cNvPr id="37" name="36 Elipse"/>
          <p:cNvSpPr/>
          <p:nvPr/>
        </p:nvSpPr>
        <p:spPr>
          <a:xfrm>
            <a:off x="3429000" y="5143500"/>
            <a:ext cx="357188" cy="214313"/>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38" name="37 Flecha curvada hacia la derecha"/>
          <p:cNvSpPr/>
          <p:nvPr/>
        </p:nvSpPr>
        <p:spPr>
          <a:xfrm rot="19790117">
            <a:off x="3190875" y="5416550"/>
            <a:ext cx="500063" cy="744538"/>
          </a:xfrm>
          <a:prstGeom prst="curvedRightArrow">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12316" name="7 CuadroTexto"/>
          <p:cNvSpPr txBox="1">
            <a:spLocks noChangeArrowheads="1"/>
          </p:cNvSpPr>
          <p:nvPr/>
        </p:nvSpPr>
        <p:spPr bwMode="auto">
          <a:xfrm>
            <a:off x="3724275" y="5702300"/>
            <a:ext cx="3062288" cy="369888"/>
          </a:xfrm>
          <a:prstGeom prst="rect">
            <a:avLst/>
          </a:prstGeom>
          <a:noFill/>
          <a:ln w="9525">
            <a:noFill/>
            <a:miter lim="800000"/>
            <a:headEnd/>
            <a:tailEnd/>
          </a:ln>
        </p:spPr>
        <p:txBody>
          <a:bodyPr>
            <a:spAutoFit/>
          </a:bodyPr>
          <a:lstStyle/>
          <a:p>
            <a:pPr algn="ctr"/>
            <a:r>
              <a:rPr lang="es-CR">
                <a:latin typeface="Calibri" pitchFamily="34" charset="0"/>
              </a:rPr>
              <a:t>Relación Precio-Rendimiento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La Duration, como medida de volatilidad de precios.</a:t>
            </a:r>
          </a:p>
        </p:txBody>
      </p:sp>
      <p:sp>
        <p:nvSpPr>
          <p:cNvPr id="1331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3316"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3317"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13318"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3319"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0"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1"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2" name="Rectangle 1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3"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6"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7" name="Rectangle 8"/>
          <p:cNvSpPr>
            <a:spLocks noChangeArrowheads="1"/>
          </p:cNvSpPr>
          <p:nvPr/>
        </p:nvSpPr>
        <p:spPr bwMode="auto">
          <a:xfrm>
            <a:off x="0" y="828675"/>
            <a:ext cx="9144000" cy="0"/>
          </a:xfrm>
          <a:prstGeom prst="rect">
            <a:avLst/>
          </a:prstGeom>
          <a:noFill/>
          <a:ln w="9525">
            <a:noFill/>
            <a:miter lim="800000"/>
            <a:headEnd/>
            <a:tailEnd/>
          </a:ln>
        </p:spPr>
        <p:txBody>
          <a:bodyPr wrap="none" anchor="ctr">
            <a:spAutoFit/>
          </a:bodyPr>
          <a:lstStyle/>
          <a:p>
            <a:pPr eaLnBrk="0" hangingPunct="0"/>
            <a:endParaRPr lang="es-CR"/>
          </a:p>
        </p:txBody>
      </p:sp>
      <p:sp>
        <p:nvSpPr>
          <p:cNvPr id="13328"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3329" name="Rectangle 11"/>
          <p:cNvSpPr>
            <a:spLocks noChangeArrowheads="1"/>
          </p:cNvSpPr>
          <p:nvPr/>
        </p:nvSpPr>
        <p:spPr bwMode="auto">
          <a:xfrm>
            <a:off x="0" y="800100"/>
            <a:ext cx="9144000" cy="0"/>
          </a:xfrm>
          <a:prstGeom prst="rect">
            <a:avLst/>
          </a:prstGeom>
          <a:noFill/>
          <a:ln w="9525">
            <a:noFill/>
            <a:miter lim="800000"/>
            <a:headEnd/>
            <a:tailEnd/>
          </a:ln>
        </p:spPr>
        <p:txBody>
          <a:bodyPr wrap="none" anchor="ctr">
            <a:spAutoFit/>
          </a:bodyPr>
          <a:lstStyle/>
          <a:p>
            <a:pPr eaLnBrk="0" hangingPunct="0"/>
            <a:endParaRPr lang="es-CR"/>
          </a:p>
        </p:txBody>
      </p:sp>
      <p:grpSp>
        <p:nvGrpSpPr>
          <p:cNvPr id="2" name="51 Grupo"/>
          <p:cNvGrpSpPr>
            <a:grpSpLocks/>
          </p:cNvGrpSpPr>
          <p:nvPr/>
        </p:nvGrpSpPr>
        <p:grpSpPr bwMode="auto">
          <a:xfrm>
            <a:off x="142875" y="1857375"/>
            <a:ext cx="3609975" cy="2714625"/>
            <a:chOff x="620713" y="1571612"/>
            <a:chExt cx="3609975" cy="2714638"/>
          </a:xfrm>
        </p:grpSpPr>
        <p:sp>
          <p:nvSpPr>
            <p:cNvPr id="13351" name="Line 84"/>
            <p:cNvSpPr>
              <a:spLocks noChangeShapeType="1"/>
            </p:cNvSpPr>
            <p:nvPr/>
          </p:nvSpPr>
          <p:spPr bwMode="auto">
            <a:xfrm flipV="1">
              <a:off x="989494" y="1633538"/>
              <a:ext cx="0" cy="2314746"/>
            </a:xfrm>
            <a:prstGeom prst="line">
              <a:avLst/>
            </a:prstGeom>
            <a:noFill/>
            <a:ln w="9525">
              <a:solidFill>
                <a:schemeClr val="tx1"/>
              </a:solidFill>
              <a:round/>
              <a:headEnd/>
              <a:tailEnd type="triangle" w="med" len="med"/>
            </a:ln>
          </p:spPr>
          <p:txBody>
            <a:bodyPr/>
            <a:lstStyle/>
            <a:p>
              <a:endParaRPr lang="es-CR"/>
            </a:p>
          </p:txBody>
        </p:sp>
        <p:sp>
          <p:nvSpPr>
            <p:cNvPr id="13352" name="Line 85"/>
            <p:cNvSpPr>
              <a:spLocks noChangeShapeType="1"/>
            </p:cNvSpPr>
            <p:nvPr/>
          </p:nvSpPr>
          <p:spPr bwMode="auto">
            <a:xfrm flipV="1">
              <a:off x="989494" y="3948284"/>
              <a:ext cx="3241194" cy="1275"/>
            </a:xfrm>
            <a:prstGeom prst="line">
              <a:avLst/>
            </a:prstGeom>
            <a:noFill/>
            <a:ln w="9525">
              <a:solidFill>
                <a:schemeClr val="tx1"/>
              </a:solidFill>
              <a:round/>
              <a:headEnd/>
              <a:tailEnd type="triangle" w="med" len="med"/>
            </a:ln>
          </p:spPr>
          <p:txBody>
            <a:bodyPr/>
            <a:lstStyle/>
            <a:p>
              <a:endParaRPr lang="es-CR"/>
            </a:p>
          </p:txBody>
        </p:sp>
        <p:sp>
          <p:nvSpPr>
            <p:cNvPr id="13353" name="Arc 87"/>
            <p:cNvSpPr>
              <a:spLocks/>
            </p:cNvSpPr>
            <p:nvPr/>
          </p:nvSpPr>
          <p:spPr bwMode="auto">
            <a:xfrm flipH="1" flipV="1">
              <a:off x="1336583" y="1865650"/>
              <a:ext cx="2257351" cy="173446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US"/>
            </a:p>
          </p:txBody>
        </p:sp>
        <p:sp>
          <p:nvSpPr>
            <p:cNvPr id="35" name="Text Box 88"/>
            <p:cNvSpPr txBox="1">
              <a:spLocks noChangeArrowheads="1"/>
            </p:cNvSpPr>
            <p:nvPr/>
          </p:nvSpPr>
          <p:spPr bwMode="auto">
            <a:xfrm>
              <a:off x="2940051" y="3948111"/>
              <a:ext cx="1274762" cy="338139"/>
            </a:xfrm>
            <a:prstGeom prst="rect">
              <a:avLst/>
            </a:prstGeom>
            <a:noFill/>
            <a:ln w="9525">
              <a:noFill/>
              <a:miter lim="800000"/>
              <a:headEnd/>
              <a:tailEnd/>
            </a:ln>
            <a:effectLst/>
          </p:spPr>
          <p:txBody>
            <a:bodyPr>
              <a:spAutoFit/>
            </a:bodyPr>
            <a:lstStyle/>
            <a:p>
              <a:pPr algn="ctr">
                <a:spcBef>
                  <a:spcPct val="50000"/>
                </a:spcBef>
                <a:defRPr/>
              </a:pPr>
              <a:r>
                <a:rPr lang="es-AR" sz="1600" b="1" dirty="0">
                  <a:effectLst>
                    <a:outerShdw blurRad="38100" dist="38100" dir="2700000" algn="tl">
                      <a:srgbClr val="C0C0C0"/>
                    </a:outerShdw>
                  </a:effectLst>
                  <a:latin typeface="Calibri" pitchFamily="34" charset="0"/>
                </a:rPr>
                <a:t>Rendimiento</a:t>
              </a:r>
              <a:endParaRPr lang="es-ES" sz="1600" b="1" dirty="0">
                <a:effectLst>
                  <a:outerShdw blurRad="38100" dist="38100" dir="2700000" algn="tl">
                    <a:srgbClr val="C0C0C0"/>
                  </a:outerShdw>
                </a:effectLst>
                <a:latin typeface="Calibri" pitchFamily="34" charset="0"/>
              </a:endParaRPr>
            </a:p>
          </p:txBody>
        </p:sp>
        <p:sp>
          <p:nvSpPr>
            <p:cNvPr id="36" name="Text Box 89"/>
            <p:cNvSpPr txBox="1">
              <a:spLocks noChangeArrowheads="1"/>
            </p:cNvSpPr>
            <p:nvPr/>
          </p:nvSpPr>
          <p:spPr bwMode="auto">
            <a:xfrm rot="16200000">
              <a:off x="355598" y="1836727"/>
              <a:ext cx="868367" cy="338138"/>
            </a:xfrm>
            <a:prstGeom prst="rect">
              <a:avLst/>
            </a:prstGeom>
            <a:noFill/>
            <a:ln w="9525">
              <a:noFill/>
              <a:miter lim="800000"/>
              <a:headEnd/>
              <a:tailEnd/>
            </a:ln>
            <a:effectLst/>
          </p:spPr>
          <p:txBody>
            <a:bodyPr>
              <a:spAutoFit/>
            </a:bodyPr>
            <a:lstStyle/>
            <a:p>
              <a:pPr algn="ctr">
                <a:spcBef>
                  <a:spcPct val="50000"/>
                </a:spcBef>
                <a:defRPr/>
              </a:pPr>
              <a:r>
                <a:rPr lang="es-AR" sz="1600" b="1" dirty="0">
                  <a:effectLst>
                    <a:outerShdw blurRad="38100" dist="38100" dir="2700000" algn="tl">
                      <a:srgbClr val="C0C0C0"/>
                    </a:outerShdw>
                  </a:effectLst>
                  <a:latin typeface="Calibri" pitchFamily="34" charset="0"/>
                </a:rPr>
                <a:t>Precio</a:t>
              </a:r>
              <a:endParaRPr lang="es-ES" sz="1600" b="1" dirty="0">
                <a:effectLst>
                  <a:outerShdw blurRad="38100" dist="38100" dir="2700000" algn="tl">
                    <a:srgbClr val="C0C0C0"/>
                  </a:outerShdw>
                </a:effectLst>
                <a:latin typeface="Calibri" pitchFamily="34" charset="0"/>
              </a:endParaRPr>
            </a:p>
          </p:txBody>
        </p:sp>
        <p:cxnSp>
          <p:nvCxnSpPr>
            <p:cNvPr id="41" name="40 Conector recto"/>
            <p:cNvCxnSpPr/>
            <p:nvPr/>
          </p:nvCxnSpPr>
          <p:spPr>
            <a:xfrm rot="16200000" flipH="1">
              <a:off x="864389" y="2150263"/>
              <a:ext cx="1928822" cy="16287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a:off x="1000126" y="2786056"/>
              <a:ext cx="642937" cy="158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rot="5400000">
              <a:off x="1069973" y="3357559"/>
              <a:ext cx="1144592" cy="158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7" name="46 CuadroTexto"/>
            <p:cNvSpPr txBox="1"/>
            <p:nvPr/>
          </p:nvSpPr>
          <p:spPr>
            <a:xfrm>
              <a:off x="1428751" y="3929061"/>
              <a:ext cx="428625" cy="338139"/>
            </a:xfrm>
            <a:prstGeom prst="rect">
              <a:avLst/>
            </a:prstGeom>
            <a:noFill/>
          </p:spPr>
          <p:txBody>
            <a:bodyPr>
              <a:spAutoFit/>
            </a:bodyPr>
            <a:lstStyle/>
            <a:p>
              <a:pPr algn="ctr">
                <a:defRPr/>
              </a:pPr>
              <a:r>
                <a:rPr lang="es-CR" sz="1600" dirty="0">
                  <a:latin typeface="+mn-lt"/>
                </a:rPr>
                <a:t>y*</a:t>
              </a:r>
            </a:p>
          </p:txBody>
        </p:sp>
        <p:sp>
          <p:nvSpPr>
            <p:cNvPr id="48" name="47 CuadroTexto"/>
            <p:cNvSpPr txBox="1"/>
            <p:nvPr/>
          </p:nvSpPr>
          <p:spPr>
            <a:xfrm>
              <a:off x="642938" y="2643180"/>
              <a:ext cx="428625" cy="338139"/>
            </a:xfrm>
            <a:prstGeom prst="rect">
              <a:avLst/>
            </a:prstGeom>
            <a:noFill/>
          </p:spPr>
          <p:txBody>
            <a:bodyPr>
              <a:spAutoFit/>
            </a:bodyPr>
            <a:lstStyle/>
            <a:p>
              <a:pPr algn="ctr">
                <a:defRPr/>
              </a:pPr>
              <a:r>
                <a:rPr lang="es-CR" sz="1600" dirty="0">
                  <a:latin typeface="+mn-lt"/>
                </a:rPr>
                <a:t>P*</a:t>
              </a:r>
            </a:p>
          </p:txBody>
        </p:sp>
      </p:grpSp>
      <p:sp>
        <p:nvSpPr>
          <p:cNvPr id="13331" name="7 CuadroTexto"/>
          <p:cNvSpPr txBox="1">
            <a:spLocks noChangeArrowheads="1"/>
          </p:cNvSpPr>
          <p:nvPr/>
        </p:nvSpPr>
        <p:spPr bwMode="auto">
          <a:xfrm>
            <a:off x="71438" y="571500"/>
            <a:ext cx="8715375" cy="646113"/>
          </a:xfrm>
          <a:prstGeom prst="rect">
            <a:avLst/>
          </a:prstGeom>
          <a:noFill/>
          <a:ln w="9525">
            <a:noFill/>
            <a:miter lim="800000"/>
            <a:headEnd/>
            <a:tailEnd/>
          </a:ln>
        </p:spPr>
        <p:txBody>
          <a:bodyPr>
            <a:spAutoFit/>
          </a:bodyPr>
          <a:lstStyle/>
          <a:p>
            <a:r>
              <a:rPr lang="es-CR">
                <a:latin typeface="Calibri" pitchFamily="34" charset="0"/>
              </a:rPr>
              <a:t>Sin embargo, la duration a los fines de estimar los cambios en los precios sirve solo en casos de cambios pequeños en la tasa de referencia.</a:t>
            </a:r>
          </a:p>
        </p:txBody>
      </p:sp>
      <p:grpSp>
        <p:nvGrpSpPr>
          <p:cNvPr id="3" name="76 Grupo"/>
          <p:cNvGrpSpPr>
            <a:grpSpLocks/>
          </p:cNvGrpSpPr>
          <p:nvPr/>
        </p:nvGrpSpPr>
        <p:grpSpPr bwMode="auto">
          <a:xfrm>
            <a:off x="4572000" y="2143125"/>
            <a:ext cx="4214813" cy="941388"/>
            <a:chOff x="4500562" y="2273294"/>
            <a:chExt cx="4214842" cy="941392"/>
          </a:xfrm>
        </p:grpSpPr>
        <p:sp>
          <p:nvSpPr>
            <p:cNvPr id="57" name="56 CuadroTexto"/>
            <p:cNvSpPr txBox="1"/>
            <p:nvPr/>
          </p:nvSpPr>
          <p:spPr>
            <a:xfrm>
              <a:off x="4500562" y="2273294"/>
              <a:ext cx="4214842" cy="369890"/>
            </a:xfrm>
            <a:prstGeom prst="rect">
              <a:avLst/>
            </a:prstGeom>
            <a:noFill/>
          </p:spPr>
          <p:txBody>
            <a:bodyPr>
              <a:spAutoFit/>
            </a:bodyPr>
            <a:lstStyle/>
            <a:p>
              <a:pPr algn="ctr" fontAlgn="auto">
                <a:spcBef>
                  <a:spcPts val="0"/>
                </a:spcBef>
                <a:spcAft>
                  <a:spcPts val="0"/>
                </a:spcAft>
                <a:defRPr/>
              </a:pPr>
              <a:r>
                <a:rPr lang="es-CR" b="1" dirty="0">
                  <a:latin typeface="+mn-lt"/>
                </a:rPr>
                <a:t>Tangente Inclinada                </a:t>
              </a:r>
              <a:r>
                <a:rPr lang="es-CR" b="1" dirty="0" err="1">
                  <a:effectLst>
                    <a:outerShdw blurRad="38100" dist="38100" dir="2700000" algn="tl">
                      <a:srgbClr val="000000">
                        <a:alpha val="43137"/>
                      </a:srgbClr>
                    </a:outerShdw>
                  </a:effectLst>
                  <a:latin typeface="+mn-lt"/>
                </a:rPr>
                <a:t>Duration</a:t>
              </a:r>
              <a:endParaRPr lang="es-CR" b="1" dirty="0">
                <a:latin typeface="+mn-lt"/>
              </a:endParaRPr>
            </a:p>
          </p:txBody>
        </p:sp>
        <p:sp>
          <p:nvSpPr>
            <p:cNvPr id="64" name="63 Flecha derecha"/>
            <p:cNvSpPr/>
            <p:nvPr/>
          </p:nvSpPr>
          <p:spPr>
            <a:xfrm>
              <a:off x="6858016" y="2370132"/>
              <a:ext cx="285752" cy="21431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cxnSp>
          <p:nvCxnSpPr>
            <p:cNvPr id="66" name="65 Conector recto de flecha"/>
            <p:cNvCxnSpPr/>
            <p:nvPr/>
          </p:nvCxnSpPr>
          <p:spPr>
            <a:xfrm rot="5400000" flipH="1" flipV="1">
              <a:off x="4608514" y="2476495"/>
              <a:ext cx="214313" cy="1587"/>
            </a:xfrm>
            <a:prstGeom prst="straightConnector1">
              <a:avLst/>
            </a:prstGeom>
            <a:ln w="3175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67" name="66 Conector recto de flecha"/>
            <p:cNvCxnSpPr/>
            <p:nvPr/>
          </p:nvCxnSpPr>
          <p:spPr>
            <a:xfrm rot="5400000" flipH="1" flipV="1">
              <a:off x="7250132" y="2476495"/>
              <a:ext cx="214313" cy="1587"/>
            </a:xfrm>
            <a:prstGeom prst="straightConnector1">
              <a:avLst/>
            </a:prstGeom>
            <a:ln w="3175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68" name="67 CuadroTexto"/>
            <p:cNvSpPr txBox="1"/>
            <p:nvPr/>
          </p:nvSpPr>
          <p:spPr>
            <a:xfrm>
              <a:off x="4500562" y="2844796"/>
              <a:ext cx="4214842" cy="369890"/>
            </a:xfrm>
            <a:prstGeom prst="rect">
              <a:avLst/>
            </a:prstGeom>
            <a:noFill/>
          </p:spPr>
          <p:txBody>
            <a:bodyPr>
              <a:spAutoFit/>
            </a:bodyPr>
            <a:lstStyle/>
            <a:p>
              <a:pPr algn="ctr" fontAlgn="auto">
                <a:spcBef>
                  <a:spcPts val="0"/>
                </a:spcBef>
                <a:spcAft>
                  <a:spcPts val="0"/>
                </a:spcAft>
                <a:defRPr/>
              </a:pPr>
              <a:r>
                <a:rPr lang="es-CR" b="1" dirty="0">
                  <a:latin typeface="+mn-lt"/>
                </a:rPr>
                <a:t>Tangente Inclinada                </a:t>
              </a:r>
              <a:r>
                <a:rPr lang="es-CR" b="1" dirty="0" err="1">
                  <a:effectLst>
                    <a:outerShdw blurRad="38100" dist="38100" dir="2700000" algn="tl">
                      <a:srgbClr val="000000">
                        <a:alpha val="43137"/>
                      </a:srgbClr>
                    </a:outerShdw>
                  </a:effectLst>
                  <a:latin typeface="+mn-lt"/>
                </a:rPr>
                <a:t>Duration</a:t>
              </a:r>
              <a:endParaRPr lang="es-CR" b="1" dirty="0">
                <a:latin typeface="+mn-lt"/>
              </a:endParaRPr>
            </a:p>
          </p:txBody>
        </p:sp>
        <p:sp>
          <p:nvSpPr>
            <p:cNvPr id="69" name="68 Flecha derecha"/>
            <p:cNvSpPr/>
            <p:nvPr/>
          </p:nvSpPr>
          <p:spPr>
            <a:xfrm>
              <a:off x="6858016" y="2941635"/>
              <a:ext cx="285752" cy="21431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R"/>
            </a:p>
          </p:txBody>
        </p:sp>
        <p:cxnSp>
          <p:nvCxnSpPr>
            <p:cNvPr id="71" name="70 Conector recto de flecha"/>
            <p:cNvCxnSpPr/>
            <p:nvPr/>
          </p:nvCxnSpPr>
          <p:spPr>
            <a:xfrm rot="16200000" flipH="1">
              <a:off x="7250132" y="3047997"/>
              <a:ext cx="214313" cy="158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p:nvPr/>
          </p:nvCxnSpPr>
          <p:spPr>
            <a:xfrm flipV="1">
              <a:off x="4608513" y="3022597"/>
              <a:ext cx="214314"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3333" name="7 CuadroTexto"/>
          <p:cNvSpPr txBox="1">
            <a:spLocks noChangeArrowheads="1"/>
          </p:cNvSpPr>
          <p:nvPr/>
        </p:nvSpPr>
        <p:spPr bwMode="auto">
          <a:xfrm>
            <a:off x="4643438" y="1571625"/>
            <a:ext cx="4000500" cy="369888"/>
          </a:xfrm>
          <a:prstGeom prst="rect">
            <a:avLst/>
          </a:prstGeom>
          <a:noFill/>
          <a:ln w="9525">
            <a:noFill/>
            <a:miter lim="800000"/>
            <a:headEnd/>
            <a:tailEnd/>
          </a:ln>
        </p:spPr>
        <p:txBody>
          <a:bodyPr>
            <a:spAutoFit/>
          </a:bodyPr>
          <a:lstStyle/>
          <a:p>
            <a:pPr algn="ctr"/>
            <a:r>
              <a:rPr lang="es-CR">
                <a:latin typeface="Calibri" pitchFamily="34" charset="0"/>
              </a:rPr>
              <a:t>Relación entre la tangente y la duration</a:t>
            </a:r>
          </a:p>
        </p:txBody>
      </p:sp>
      <p:sp>
        <p:nvSpPr>
          <p:cNvPr id="13334" name="3 CuadroTexto"/>
          <p:cNvSpPr txBox="1">
            <a:spLocks noChangeArrowheads="1"/>
          </p:cNvSpPr>
          <p:nvPr/>
        </p:nvSpPr>
        <p:spPr bwMode="auto">
          <a:xfrm>
            <a:off x="-71438" y="1357313"/>
            <a:ext cx="4572001" cy="646112"/>
          </a:xfrm>
          <a:prstGeom prst="rect">
            <a:avLst/>
          </a:prstGeom>
          <a:noFill/>
          <a:ln w="9525">
            <a:noFill/>
            <a:miter lim="800000"/>
            <a:headEnd/>
            <a:tailEnd/>
          </a:ln>
        </p:spPr>
        <p:txBody>
          <a:bodyPr>
            <a:spAutoFit/>
          </a:bodyPr>
          <a:lstStyle/>
          <a:p>
            <a:pPr algn="ctr"/>
            <a:r>
              <a:rPr lang="es-CR" b="1">
                <a:latin typeface="Calibri" pitchFamily="34" charset="0"/>
              </a:rPr>
              <a:t>Tangente de la curva de                                        precio-rendimiento.</a:t>
            </a:r>
          </a:p>
        </p:txBody>
      </p:sp>
      <p:cxnSp>
        <p:nvCxnSpPr>
          <p:cNvPr id="79" name="78 Conector recto"/>
          <p:cNvCxnSpPr>
            <a:endCxn id="80" idx="0"/>
          </p:cNvCxnSpPr>
          <p:nvPr/>
        </p:nvCxnSpPr>
        <p:spPr>
          <a:xfrm rot="5400000">
            <a:off x="1455738" y="3903663"/>
            <a:ext cx="660400"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0" name="79 CuadroTexto"/>
          <p:cNvSpPr txBox="1"/>
          <p:nvPr/>
        </p:nvSpPr>
        <p:spPr>
          <a:xfrm>
            <a:off x="1571625" y="4233863"/>
            <a:ext cx="428625" cy="338137"/>
          </a:xfrm>
          <a:prstGeom prst="rect">
            <a:avLst/>
          </a:prstGeom>
          <a:noFill/>
        </p:spPr>
        <p:txBody>
          <a:bodyPr>
            <a:spAutoFit/>
          </a:bodyPr>
          <a:lstStyle/>
          <a:p>
            <a:pPr algn="ctr">
              <a:defRPr/>
            </a:pPr>
            <a:r>
              <a:rPr lang="es-CR" sz="1600" dirty="0">
                <a:latin typeface="+mn-lt"/>
              </a:rPr>
              <a:t>y´</a:t>
            </a:r>
          </a:p>
        </p:txBody>
      </p:sp>
      <p:sp>
        <p:nvSpPr>
          <p:cNvPr id="82" name="81 Cerrar llave"/>
          <p:cNvSpPr/>
          <p:nvPr/>
        </p:nvSpPr>
        <p:spPr>
          <a:xfrm>
            <a:off x="1785938" y="3571875"/>
            <a:ext cx="142875" cy="21431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CR"/>
          </a:p>
        </p:txBody>
      </p:sp>
      <p:sp>
        <p:nvSpPr>
          <p:cNvPr id="83" name="7 CuadroTexto"/>
          <p:cNvSpPr txBox="1">
            <a:spLocks noChangeArrowheads="1"/>
          </p:cNvSpPr>
          <p:nvPr/>
        </p:nvSpPr>
        <p:spPr bwMode="auto">
          <a:xfrm>
            <a:off x="1571625" y="3416300"/>
            <a:ext cx="2286000" cy="584200"/>
          </a:xfrm>
          <a:prstGeom prst="rect">
            <a:avLst/>
          </a:prstGeom>
          <a:noFill/>
          <a:ln w="9525">
            <a:noFill/>
            <a:miter lim="800000"/>
            <a:headEnd/>
            <a:tailEnd/>
          </a:ln>
        </p:spPr>
        <p:txBody>
          <a:bodyPr>
            <a:spAutoFit/>
          </a:bodyPr>
          <a:lstStyle/>
          <a:p>
            <a:pPr algn="ctr">
              <a:defRPr/>
            </a:pPr>
            <a:r>
              <a:rPr lang="es-CR" sz="1600" dirty="0">
                <a:latin typeface="Calibri" pitchFamily="34" charset="0"/>
              </a:rPr>
              <a:t>     </a:t>
            </a:r>
            <a:r>
              <a:rPr lang="es-CR" sz="1600" dirty="0">
                <a:effectLst>
                  <a:outerShdw blurRad="38100" dist="38100" dir="2700000" algn="tl">
                    <a:srgbClr val="000000">
                      <a:alpha val="43137"/>
                    </a:srgbClr>
                  </a:outerShdw>
                </a:effectLst>
                <a:latin typeface="Calibri" pitchFamily="34" charset="0"/>
              </a:rPr>
              <a:t>Error de estimación                                                  del cambio de precio</a:t>
            </a:r>
          </a:p>
        </p:txBody>
      </p:sp>
      <p:sp>
        <p:nvSpPr>
          <p:cNvPr id="13339" name="7 CuadroTexto"/>
          <p:cNvSpPr txBox="1">
            <a:spLocks noChangeArrowheads="1"/>
          </p:cNvSpPr>
          <p:nvPr/>
        </p:nvSpPr>
        <p:spPr bwMode="auto">
          <a:xfrm>
            <a:off x="4581525" y="3433763"/>
            <a:ext cx="4133850" cy="923925"/>
          </a:xfrm>
          <a:prstGeom prst="rect">
            <a:avLst/>
          </a:prstGeom>
          <a:noFill/>
          <a:ln w="9525">
            <a:noFill/>
            <a:miter lim="800000"/>
            <a:headEnd/>
            <a:tailEnd/>
          </a:ln>
        </p:spPr>
        <p:txBody>
          <a:bodyPr>
            <a:spAutoFit/>
          </a:bodyPr>
          <a:lstStyle/>
          <a:p>
            <a:pPr algn="ctr"/>
            <a:r>
              <a:rPr lang="es-CR">
                <a:latin typeface="Calibri" pitchFamily="34" charset="0"/>
              </a:rPr>
              <a:t>Para cambios pequeños la duration sirve como base para estimar la variación de los precios ante cambios en la tasa</a:t>
            </a:r>
          </a:p>
        </p:txBody>
      </p:sp>
      <p:sp>
        <p:nvSpPr>
          <p:cNvPr id="13340" name="7 CuadroTexto"/>
          <p:cNvSpPr txBox="1">
            <a:spLocks noChangeArrowheads="1"/>
          </p:cNvSpPr>
          <p:nvPr/>
        </p:nvSpPr>
        <p:spPr bwMode="auto">
          <a:xfrm>
            <a:off x="71438" y="4714875"/>
            <a:ext cx="8715375" cy="646113"/>
          </a:xfrm>
          <a:prstGeom prst="rect">
            <a:avLst/>
          </a:prstGeom>
          <a:noFill/>
          <a:ln w="9525">
            <a:noFill/>
            <a:miter lim="800000"/>
            <a:headEnd/>
            <a:tailEnd/>
          </a:ln>
        </p:spPr>
        <p:txBody>
          <a:bodyPr>
            <a:spAutoFit/>
          </a:bodyPr>
          <a:lstStyle/>
          <a:p>
            <a:r>
              <a:rPr lang="es-CR">
                <a:latin typeface="Calibri" pitchFamily="34" charset="0"/>
              </a:rPr>
              <a:t>Existe una medida que permite corregir la imprecisión que otorga la línea recta a la hora de estimar los cambios en el precio por modificaciones en la tasa.</a:t>
            </a:r>
          </a:p>
        </p:txBody>
      </p:sp>
      <p:sp>
        <p:nvSpPr>
          <p:cNvPr id="87" name="3 CuadroTexto"/>
          <p:cNvSpPr txBox="1">
            <a:spLocks noChangeArrowheads="1"/>
          </p:cNvSpPr>
          <p:nvPr/>
        </p:nvSpPr>
        <p:spPr bwMode="auto">
          <a:xfrm>
            <a:off x="285750" y="5702318"/>
            <a:ext cx="8358188" cy="369888"/>
          </a:xfrm>
          <a:prstGeom prst="rect">
            <a:avLst/>
          </a:prstGeom>
          <a:solidFill>
            <a:schemeClr val="accent6"/>
          </a:solidFill>
          <a:ln w="9525">
            <a:noFill/>
            <a:miter lim="800000"/>
            <a:headEnd/>
            <a:tailEnd/>
          </a:ln>
        </p:spPr>
        <p:txBody>
          <a:bodyPr>
            <a:spAutoFit/>
          </a:bodyPr>
          <a:lstStyle/>
          <a:p>
            <a:pPr algn="ctr">
              <a:defRPr/>
            </a:pPr>
            <a:r>
              <a:rPr lang="es-CR" b="1" dirty="0">
                <a:solidFill>
                  <a:schemeClr val="bg1"/>
                </a:solidFill>
                <a:effectLst>
                  <a:outerShdw blurRad="38100" dist="38100" dir="2700000" algn="tl">
                    <a:srgbClr val="000000">
                      <a:alpha val="43137"/>
                    </a:srgbClr>
                  </a:outerShdw>
                </a:effectLst>
                <a:latin typeface="Calibri" pitchFamily="34" charset="0"/>
              </a:rPr>
              <a:t>La </a:t>
            </a:r>
            <a:r>
              <a:rPr lang="es-CR" b="1" dirty="0" err="1">
                <a:solidFill>
                  <a:schemeClr val="bg1"/>
                </a:solidFill>
                <a:effectLst>
                  <a:outerShdw blurRad="38100" dist="38100" dir="2700000" algn="tl">
                    <a:srgbClr val="000000">
                      <a:alpha val="43137"/>
                    </a:srgbClr>
                  </a:outerShdw>
                </a:effectLst>
                <a:latin typeface="Calibri" pitchFamily="34" charset="0"/>
              </a:rPr>
              <a:t>Convexity</a:t>
            </a:r>
            <a:r>
              <a:rPr lang="es-CR" b="1" dirty="0">
                <a:solidFill>
                  <a:schemeClr val="bg1"/>
                </a:solidFill>
                <a:effectLst>
                  <a:outerShdw blurRad="38100" dist="38100" dir="2700000" algn="tl">
                    <a:srgbClr val="000000">
                      <a:alpha val="43137"/>
                    </a:srgbClr>
                  </a:outerShdw>
                </a:effectLst>
                <a:latin typeface="Calibri" pitchFamily="34" charset="0"/>
              </a:rPr>
              <a:t> permite tener en cuenta la curvatura de la relación precio-rendimiento. </a:t>
            </a:r>
          </a:p>
        </p:txBody>
      </p:sp>
      <p:sp>
        <p:nvSpPr>
          <p:cNvPr id="13342" name="7 CuadroTexto"/>
          <p:cNvSpPr txBox="1">
            <a:spLocks noChangeArrowheads="1"/>
          </p:cNvSpPr>
          <p:nvPr/>
        </p:nvSpPr>
        <p:spPr bwMode="auto">
          <a:xfrm>
            <a:off x="71438" y="6345260"/>
            <a:ext cx="8715375" cy="369888"/>
          </a:xfrm>
          <a:prstGeom prst="rect">
            <a:avLst/>
          </a:prstGeom>
          <a:noFill/>
          <a:ln w="9525">
            <a:noFill/>
            <a:miter lim="800000"/>
            <a:headEnd/>
            <a:tailEnd/>
          </a:ln>
        </p:spPr>
        <p:txBody>
          <a:bodyPr>
            <a:spAutoFit/>
          </a:bodyPr>
          <a:lstStyle/>
          <a:p>
            <a:pPr algn="ctr"/>
            <a:r>
              <a:rPr lang="es-CR" dirty="0">
                <a:latin typeface="Calibri" pitchFamily="34" charset="0"/>
              </a:rPr>
              <a:t>Sin embargo, se dejará este concepto para un futuro curso mas complejo.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13 Grupo"/>
          <p:cNvGrpSpPr/>
          <p:nvPr/>
        </p:nvGrpSpPr>
        <p:grpSpPr>
          <a:xfrm>
            <a:off x="0" y="152400"/>
            <a:ext cx="9372600" cy="6705600"/>
            <a:chOff x="0" y="152400"/>
            <a:chExt cx="9372600" cy="6705600"/>
          </a:xfrm>
        </p:grpSpPr>
        <p:sp>
          <p:nvSpPr>
            <p:cNvPr id="5" name="4 CuadroTexto"/>
            <p:cNvSpPr txBox="1"/>
            <p:nvPr/>
          </p:nvSpPr>
          <p:spPr>
            <a:xfrm>
              <a:off x="457200" y="152400"/>
              <a:ext cx="8382000" cy="707886"/>
            </a:xfrm>
            <a:prstGeom prst="rect">
              <a:avLst/>
            </a:prstGeom>
            <a:noFill/>
          </p:spPr>
          <p:txBody>
            <a:bodyPr wrap="square" rtlCol="0">
              <a:spAutoFit/>
            </a:bodyPr>
            <a:lstStyle/>
            <a:p>
              <a:pPr algn="ctr"/>
              <a:r>
                <a:rPr lang="es-CR" sz="2000" b="1" dirty="0" smtClean="0"/>
                <a:t>Índice Dow Jones: Cronología de la Crisis.</a:t>
              </a:r>
            </a:p>
            <a:p>
              <a:pPr algn="ctr"/>
              <a:r>
                <a:rPr lang="es-CR" sz="2000" i="1" dirty="0" smtClean="0"/>
                <a:t>I Etapa: Enero 2007 – Diciembre 2007.</a:t>
              </a:r>
              <a:endParaRPr lang="es-CR" sz="2000" i="1" dirty="0"/>
            </a:p>
          </p:txBody>
        </p:sp>
        <p:graphicFrame>
          <p:nvGraphicFramePr>
            <p:cNvPr id="6" name="1 Gráfico"/>
            <p:cNvGraphicFramePr/>
            <p:nvPr/>
          </p:nvGraphicFramePr>
          <p:xfrm>
            <a:off x="0" y="1066800"/>
            <a:ext cx="90678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4" name="3 CuadroTexto"/>
            <p:cNvSpPr txBox="1"/>
            <p:nvPr/>
          </p:nvSpPr>
          <p:spPr>
            <a:xfrm>
              <a:off x="990600" y="2667000"/>
              <a:ext cx="2438400" cy="738664"/>
            </a:xfrm>
            <a:prstGeom prst="rect">
              <a:avLst/>
            </a:prstGeom>
            <a:noFill/>
          </p:spPr>
          <p:txBody>
            <a:bodyPr wrap="square" rtlCol="0">
              <a:spAutoFit/>
            </a:bodyPr>
            <a:lstStyle/>
            <a:p>
              <a:pPr algn="ctr"/>
              <a:r>
                <a:rPr lang="es-CR" sz="1400" dirty="0" smtClean="0"/>
                <a:t>Wall </a:t>
              </a:r>
              <a:r>
                <a:rPr lang="es-CR" sz="1400" dirty="0" err="1" smtClean="0"/>
                <a:t>Street</a:t>
              </a:r>
              <a:r>
                <a:rPr lang="es-CR" sz="1400" dirty="0" smtClean="0"/>
                <a:t> </a:t>
              </a:r>
              <a:r>
                <a:rPr lang="es-CR" sz="1400" dirty="0" err="1" smtClean="0"/>
                <a:t>Journal</a:t>
              </a:r>
              <a:r>
                <a:rPr lang="es-CR" sz="1400" dirty="0" smtClean="0"/>
                <a:t> advierte sobre el peligro de las hipotecas </a:t>
              </a:r>
              <a:r>
                <a:rPr lang="es-CR" sz="1400" dirty="0" err="1" smtClean="0"/>
                <a:t>subprime</a:t>
              </a:r>
              <a:endParaRPr lang="es-CR" sz="1400" dirty="0"/>
            </a:p>
          </p:txBody>
        </p:sp>
        <p:sp>
          <p:nvSpPr>
            <p:cNvPr id="7" name="6 CuadroTexto"/>
            <p:cNvSpPr txBox="1"/>
            <p:nvPr/>
          </p:nvSpPr>
          <p:spPr>
            <a:xfrm>
              <a:off x="2819400" y="4442936"/>
              <a:ext cx="2438400" cy="738664"/>
            </a:xfrm>
            <a:prstGeom prst="rect">
              <a:avLst/>
            </a:prstGeom>
            <a:noFill/>
          </p:spPr>
          <p:txBody>
            <a:bodyPr wrap="square" rtlCol="0">
              <a:spAutoFit/>
            </a:bodyPr>
            <a:lstStyle/>
            <a:p>
              <a:pPr algn="ctr"/>
              <a:r>
                <a:rPr lang="es-CR" sz="1400" dirty="0" smtClean="0"/>
                <a:t>Algunos fondos de Bear </a:t>
              </a:r>
              <a:r>
                <a:rPr lang="es-CR" sz="1400" dirty="0" err="1" smtClean="0"/>
                <a:t>Stearns</a:t>
              </a:r>
              <a:r>
                <a:rPr lang="es-CR" sz="1400" dirty="0" smtClean="0"/>
                <a:t> que invertían en hipotecas entran en quiebra</a:t>
              </a:r>
              <a:endParaRPr lang="es-CR" sz="1400" dirty="0"/>
            </a:p>
          </p:txBody>
        </p:sp>
        <p:sp>
          <p:nvSpPr>
            <p:cNvPr id="8" name="7 CuadroTexto"/>
            <p:cNvSpPr txBox="1"/>
            <p:nvPr/>
          </p:nvSpPr>
          <p:spPr>
            <a:xfrm>
              <a:off x="3124200" y="1295400"/>
              <a:ext cx="2438400" cy="738664"/>
            </a:xfrm>
            <a:prstGeom prst="rect">
              <a:avLst/>
            </a:prstGeom>
            <a:noFill/>
          </p:spPr>
          <p:txBody>
            <a:bodyPr wrap="square" rtlCol="0">
              <a:spAutoFit/>
            </a:bodyPr>
            <a:lstStyle/>
            <a:p>
              <a:pPr algn="ctr"/>
              <a:r>
                <a:rPr lang="es-CR" sz="1400" dirty="0" smtClean="0"/>
                <a:t>A julio la </a:t>
              </a:r>
              <a:r>
                <a:rPr lang="es-CR" sz="1400" dirty="0" err="1" smtClean="0"/>
                <a:t>Fed</a:t>
              </a:r>
              <a:r>
                <a:rPr lang="es-CR" sz="1400" dirty="0" smtClean="0"/>
                <a:t> estimaba las perdidas por las hipotecas entre US$ 50 y  US$10 0M</a:t>
              </a:r>
              <a:endParaRPr lang="es-CR" sz="1400" dirty="0"/>
            </a:p>
          </p:txBody>
        </p:sp>
        <p:sp>
          <p:nvSpPr>
            <p:cNvPr id="9" name="8 CuadroTexto"/>
            <p:cNvSpPr txBox="1"/>
            <p:nvPr/>
          </p:nvSpPr>
          <p:spPr>
            <a:xfrm>
              <a:off x="6934200" y="4061936"/>
              <a:ext cx="2438400" cy="738664"/>
            </a:xfrm>
            <a:prstGeom prst="rect">
              <a:avLst/>
            </a:prstGeom>
            <a:noFill/>
          </p:spPr>
          <p:txBody>
            <a:bodyPr wrap="square" rtlCol="0">
              <a:spAutoFit/>
            </a:bodyPr>
            <a:lstStyle/>
            <a:p>
              <a:pPr algn="ctr"/>
              <a:r>
                <a:rPr lang="es-CR" sz="1400" dirty="0" smtClean="0"/>
                <a:t>El Citigroup , </a:t>
              </a:r>
              <a:r>
                <a:rPr lang="es-CR" sz="1400" dirty="0" err="1" smtClean="0"/>
                <a:t>Merril</a:t>
              </a:r>
              <a:r>
                <a:rPr lang="es-CR" sz="1400" dirty="0" smtClean="0"/>
                <a:t> Lynch y UBS anuncian perdidas millonarias por hipotecas</a:t>
              </a:r>
              <a:endParaRPr lang="es-CR" sz="1400" dirty="0"/>
            </a:p>
          </p:txBody>
        </p:sp>
        <p:sp>
          <p:nvSpPr>
            <p:cNvPr id="10" name="9 CuadroTexto"/>
            <p:cNvSpPr txBox="1"/>
            <p:nvPr/>
          </p:nvSpPr>
          <p:spPr>
            <a:xfrm>
              <a:off x="5562600" y="1229380"/>
              <a:ext cx="2438400" cy="523220"/>
            </a:xfrm>
            <a:prstGeom prst="rect">
              <a:avLst/>
            </a:prstGeom>
            <a:noFill/>
          </p:spPr>
          <p:txBody>
            <a:bodyPr wrap="square" rtlCol="0">
              <a:spAutoFit/>
            </a:bodyPr>
            <a:lstStyle/>
            <a:p>
              <a:pPr algn="ctr"/>
              <a:r>
                <a:rPr lang="es-CR" sz="1400" dirty="0" smtClean="0"/>
                <a:t>El BCE y la FED anuncian inyecciones de liquidez</a:t>
              </a:r>
              <a:endParaRPr lang="es-CR" sz="1400" dirty="0"/>
            </a:p>
          </p:txBody>
        </p:sp>
        <p:sp>
          <p:nvSpPr>
            <p:cNvPr id="11" name="10 CuadroTexto"/>
            <p:cNvSpPr txBox="1"/>
            <p:nvPr/>
          </p:nvSpPr>
          <p:spPr>
            <a:xfrm>
              <a:off x="4724400" y="3733800"/>
              <a:ext cx="2438400" cy="523220"/>
            </a:xfrm>
            <a:prstGeom prst="rect">
              <a:avLst/>
            </a:prstGeom>
            <a:noFill/>
          </p:spPr>
          <p:txBody>
            <a:bodyPr wrap="square" rtlCol="0">
              <a:spAutoFit/>
            </a:bodyPr>
            <a:lstStyle/>
            <a:p>
              <a:pPr algn="ctr"/>
              <a:r>
                <a:rPr lang="es-CR" sz="1400" dirty="0" smtClean="0"/>
                <a:t>Transmisión de las hipotecas al mercado financiero</a:t>
              </a:r>
              <a:endParaRPr lang="es-CR" sz="1400" dirty="0"/>
            </a:p>
          </p:txBody>
        </p:sp>
        <p:sp>
          <p:nvSpPr>
            <p:cNvPr id="12" name="11 CuadroTexto"/>
            <p:cNvSpPr txBox="1"/>
            <p:nvPr/>
          </p:nvSpPr>
          <p:spPr>
            <a:xfrm>
              <a:off x="7620000" y="1600200"/>
              <a:ext cx="1752600" cy="738664"/>
            </a:xfrm>
            <a:prstGeom prst="rect">
              <a:avLst/>
            </a:prstGeom>
            <a:noFill/>
          </p:spPr>
          <p:txBody>
            <a:bodyPr wrap="square" rtlCol="0">
              <a:spAutoFit/>
            </a:bodyPr>
            <a:lstStyle/>
            <a:p>
              <a:pPr algn="ctr"/>
              <a:r>
                <a:rPr lang="es-CR" sz="1400" dirty="0" smtClean="0"/>
                <a:t>Renuncia el presidente de Citigroup  y ML</a:t>
              </a:r>
              <a:endParaRPr lang="es-CR" sz="1400" dirty="0"/>
            </a:p>
          </p:txBody>
        </p:sp>
        <p:sp>
          <p:nvSpPr>
            <p:cNvPr id="13" name="12 CuadroTexto"/>
            <p:cNvSpPr txBox="1"/>
            <p:nvPr/>
          </p:nvSpPr>
          <p:spPr>
            <a:xfrm>
              <a:off x="990600" y="990600"/>
              <a:ext cx="1752600" cy="646331"/>
            </a:xfrm>
            <a:prstGeom prst="rect">
              <a:avLst/>
            </a:prstGeom>
            <a:noFill/>
          </p:spPr>
          <p:txBody>
            <a:bodyPr wrap="square" rtlCol="0">
              <a:spAutoFit/>
            </a:bodyPr>
            <a:lstStyle/>
            <a:p>
              <a:pPr algn="ctr"/>
              <a:r>
                <a:rPr lang="es-CR" b="1" dirty="0" smtClean="0">
                  <a:solidFill>
                    <a:srgbClr val="FF0000"/>
                  </a:solidFill>
                </a:rPr>
                <a:t>Caída del Índice Dow Jones -10% </a:t>
              </a:r>
              <a:endParaRPr lang="es-CR" b="1" dirty="0">
                <a:solidFill>
                  <a:srgbClr val="FF0000"/>
                </a:solidFill>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Benchmark Interest Rate and Risk Premium .</a:t>
            </a:r>
          </a:p>
        </p:txBody>
      </p:sp>
      <p:sp>
        <p:nvSpPr>
          <p:cNvPr id="1536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5364"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5365" name="Rectangle 5"/>
          <p:cNvSpPr>
            <a:spLocks noChangeArrowheads="1"/>
          </p:cNvSpPr>
          <p:nvPr/>
        </p:nvSpPr>
        <p:spPr bwMode="auto">
          <a:xfrm>
            <a:off x="0" y="952500"/>
            <a:ext cx="9144000" cy="0"/>
          </a:xfrm>
          <a:prstGeom prst="rect">
            <a:avLst/>
          </a:prstGeom>
          <a:noFill/>
          <a:ln w="9525">
            <a:noFill/>
            <a:miter lim="800000"/>
            <a:headEnd/>
            <a:tailEnd/>
          </a:ln>
        </p:spPr>
        <p:txBody>
          <a:bodyPr wrap="none" anchor="ctr">
            <a:spAutoFit/>
          </a:bodyPr>
          <a:lstStyle/>
          <a:p>
            <a:endParaRPr lang="es-CR"/>
          </a:p>
        </p:txBody>
      </p:sp>
      <p:sp>
        <p:nvSpPr>
          <p:cNvPr id="1536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5367"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68"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69"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70" name="Rectangle 1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71"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72"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73"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74"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75" name="Rectangle 8"/>
          <p:cNvSpPr>
            <a:spLocks noChangeArrowheads="1"/>
          </p:cNvSpPr>
          <p:nvPr/>
        </p:nvSpPr>
        <p:spPr bwMode="auto">
          <a:xfrm>
            <a:off x="0" y="828675"/>
            <a:ext cx="9144000" cy="0"/>
          </a:xfrm>
          <a:prstGeom prst="rect">
            <a:avLst/>
          </a:prstGeom>
          <a:noFill/>
          <a:ln w="9525">
            <a:noFill/>
            <a:miter lim="800000"/>
            <a:headEnd/>
            <a:tailEnd/>
          </a:ln>
        </p:spPr>
        <p:txBody>
          <a:bodyPr wrap="none" anchor="ctr">
            <a:spAutoFit/>
          </a:bodyPr>
          <a:lstStyle/>
          <a:p>
            <a:pPr eaLnBrk="0" hangingPunct="0"/>
            <a:endParaRPr lang="es-CR"/>
          </a:p>
        </p:txBody>
      </p:sp>
      <p:sp>
        <p:nvSpPr>
          <p:cNvPr id="15376"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77" name="Rectangle 11"/>
          <p:cNvSpPr>
            <a:spLocks noChangeArrowheads="1"/>
          </p:cNvSpPr>
          <p:nvPr/>
        </p:nvSpPr>
        <p:spPr bwMode="auto">
          <a:xfrm>
            <a:off x="0" y="800100"/>
            <a:ext cx="9144000" cy="0"/>
          </a:xfrm>
          <a:prstGeom prst="rect">
            <a:avLst/>
          </a:prstGeom>
          <a:noFill/>
          <a:ln w="9525">
            <a:noFill/>
            <a:miter lim="800000"/>
            <a:headEnd/>
            <a:tailEnd/>
          </a:ln>
        </p:spPr>
        <p:txBody>
          <a:bodyPr wrap="none" anchor="ctr">
            <a:spAutoFit/>
          </a:bodyPr>
          <a:lstStyle/>
          <a:p>
            <a:pPr eaLnBrk="0" hangingPunct="0"/>
            <a:endParaRPr lang="es-CR"/>
          </a:p>
        </p:txBody>
      </p:sp>
      <p:sp>
        <p:nvSpPr>
          <p:cNvPr id="15378" name="7 CuadroTexto"/>
          <p:cNvSpPr txBox="1">
            <a:spLocks noChangeArrowheads="1"/>
          </p:cNvSpPr>
          <p:nvPr/>
        </p:nvSpPr>
        <p:spPr bwMode="auto">
          <a:xfrm>
            <a:off x="71438" y="571500"/>
            <a:ext cx="8715375" cy="923925"/>
          </a:xfrm>
          <a:prstGeom prst="rect">
            <a:avLst/>
          </a:prstGeom>
          <a:noFill/>
          <a:ln w="9525">
            <a:noFill/>
            <a:miter lim="800000"/>
            <a:headEnd/>
            <a:tailEnd/>
          </a:ln>
        </p:spPr>
        <p:txBody>
          <a:bodyPr>
            <a:spAutoFit/>
          </a:bodyPr>
          <a:lstStyle/>
          <a:p>
            <a:r>
              <a:rPr lang="es-CR">
                <a:latin typeface="Calibri" pitchFamily="34" charset="0"/>
              </a:rPr>
              <a:t>A la hora de comenzar a analizar los factores que afectan a la tasa de referencia es importante contar con una tasa que de hecho sirva de referencia. Esta tasa será la tasa libre de riesgo.</a:t>
            </a:r>
          </a:p>
        </p:txBody>
      </p:sp>
      <p:sp>
        <p:nvSpPr>
          <p:cNvPr id="89" name="7 CuadroTexto"/>
          <p:cNvSpPr txBox="1">
            <a:spLocks noChangeArrowheads="1"/>
          </p:cNvSpPr>
          <p:nvPr/>
        </p:nvSpPr>
        <p:spPr bwMode="auto">
          <a:xfrm>
            <a:off x="142875" y="6072188"/>
            <a:ext cx="8715375" cy="646112"/>
          </a:xfrm>
          <a:prstGeom prst="rect">
            <a:avLst/>
          </a:prstGeom>
          <a:solidFill>
            <a:schemeClr val="accent6"/>
          </a:solidFill>
          <a:ln w="9525">
            <a:noFill/>
            <a:miter lim="800000"/>
            <a:headEnd/>
            <a:tailEnd/>
          </a:ln>
        </p:spPr>
        <p:txBody>
          <a:bodyPr>
            <a:spAutoFit/>
          </a:bodyPr>
          <a:lstStyle/>
          <a:p>
            <a:pPr algn="ctr">
              <a:defRPr/>
            </a:pPr>
            <a:r>
              <a:rPr lang="es-CR" b="1" dirty="0">
                <a:solidFill>
                  <a:schemeClr val="bg1"/>
                </a:solidFill>
                <a:latin typeface="Calibri" pitchFamily="34" charset="0"/>
              </a:rPr>
              <a:t>De esta manera uno puede ver que existe un premio por riesgo al invertir en activos que </a:t>
            </a:r>
            <a:r>
              <a:rPr lang="es-CR" b="1" dirty="0" err="1">
                <a:solidFill>
                  <a:schemeClr val="bg1"/>
                </a:solidFill>
                <a:latin typeface="Calibri" pitchFamily="34" charset="0"/>
              </a:rPr>
              <a:t>estan</a:t>
            </a:r>
            <a:r>
              <a:rPr lang="es-CR" b="1" dirty="0">
                <a:solidFill>
                  <a:schemeClr val="bg1"/>
                </a:solidFill>
                <a:latin typeface="Calibri" pitchFamily="34" charset="0"/>
              </a:rPr>
              <a:t> sujetos a condiciones de riesgos. </a:t>
            </a:r>
          </a:p>
        </p:txBody>
      </p:sp>
      <p:sp>
        <p:nvSpPr>
          <p:cNvPr id="15380" name="48 Rectángulo"/>
          <p:cNvSpPr>
            <a:spLocks noChangeArrowheads="1"/>
          </p:cNvSpPr>
          <p:nvPr/>
        </p:nvSpPr>
        <p:spPr bwMode="auto">
          <a:xfrm>
            <a:off x="214313" y="1789113"/>
            <a:ext cx="1714500" cy="646112"/>
          </a:xfrm>
          <a:prstGeom prst="rect">
            <a:avLst/>
          </a:prstGeom>
          <a:noFill/>
          <a:ln w="9525">
            <a:noFill/>
            <a:miter lim="800000"/>
            <a:headEnd/>
            <a:tailEnd/>
          </a:ln>
        </p:spPr>
        <p:txBody>
          <a:bodyPr>
            <a:spAutoFit/>
          </a:bodyPr>
          <a:lstStyle/>
          <a:p>
            <a:pPr algn="ctr"/>
            <a:r>
              <a:rPr lang="es-CR" b="1">
                <a:latin typeface="Calibri" pitchFamily="34" charset="0"/>
              </a:rPr>
              <a:t>Benchmark                     Interest Rate </a:t>
            </a:r>
            <a:endParaRPr lang="es-CR"/>
          </a:p>
        </p:txBody>
      </p:sp>
      <p:sp>
        <p:nvSpPr>
          <p:cNvPr id="50" name="49 Flecha derecha"/>
          <p:cNvSpPr/>
          <p:nvPr/>
        </p:nvSpPr>
        <p:spPr>
          <a:xfrm>
            <a:off x="2214563" y="1931988"/>
            <a:ext cx="500062" cy="357187"/>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15382" name="7 CuadroTexto"/>
          <p:cNvSpPr txBox="1">
            <a:spLocks noChangeArrowheads="1"/>
          </p:cNvSpPr>
          <p:nvPr/>
        </p:nvSpPr>
        <p:spPr bwMode="auto">
          <a:xfrm>
            <a:off x="2938463" y="1785938"/>
            <a:ext cx="6062662" cy="646112"/>
          </a:xfrm>
          <a:prstGeom prst="rect">
            <a:avLst/>
          </a:prstGeom>
          <a:noFill/>
          <a:ln w="9525">
            <a:noFill/>
            <a:miter lim="800000"/>
            <a:headEnd/>
            <a:tailEnd/>
          </a:ln>
        </p:spPr>
        <p:txBody>
          <a:bodyPr>
            <a:spAutoFit/>
          </a:bodyPr>
          <a:lstStyle/>
          <a:p>
            <a:r>
              <a:rPr lang="es-CR">
                <a:latin typeface="Calibri" pitchFamily="34" charset="0"/>
              </a:rPr>
              <a:t>La mínima tasa de interés que esta dispuesto a aceptar un inversor es definida como tasa base o Benchmark Interest Rate</a:t>
            </a:r>
          </a:p>
        </p:txBody>
      </p:sp>
      <p:sp>
        <p:nvSpPr>
          <p:cNvPr id="15383" name="51 Rectángulo"/>
          <p:cNvSpPr>
            <a:spLocks noChangeArrowheads="1"/>
          </p:cNvSpPr>
          <p:nvPr/>
        </p:nvSpPr>
        <p:spPr bwMode="auto">
          <a:xfrm>
            <a:off x="285750" y="2919413"/>
            <a:ext cx="1714500" cy="369887"/>
          </a:xfrm>
          <a:prstGeom prst="rect">
            <a:avLst/>
          </a:prstGeom>
          <a:noFill/>
          <a:ln w="9525">
            <a:noFill/>
            <a:miter lim="800000"/>
            <a:headEnd/>
            <a:tailEnd/>
          </a:ln>
        </p:spPr>
        <p:txBody>
          <a:bodyPr>
            <a:spAutoFit/>
          </a:bodyPr>
          <a:lstStyle/>
          <a:p>
            <a:pPr algn="ctr"/>
            <a:r>
              <a:rPr lang="es-CR" b="1">
                <a:latin typeface="Calibri" pitchFamily="34" charset="0"/>
              </a:rPr>
              <a:t>Risk Premium</a:t>
            </a:r>
            <a:endParaRPr lang="es-CR"/>
          </a:p>
        </p:txBody>
      </p:sp>
      <p:sp>
        <p:nvSpPr>
          <p:cNvPr id="54" name="53 Flecha derecha"/>
          <p:cNvSpPr/>
          <p:nvPr/>
        </p:nvSpPr>
        <p:spPr>
          <a:xfrm>
            <a:off x="2214563" y="2932113"/>
            <a:ext cx="500062" cy="357187"/>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15385" name="7 CuadroTexto"/>
          <p:cNvSpPr txBox="1">
            <a:spLocks noChangeArrowheads="1"/>
          </p:cNvSpPr>
          <p:nvPr/>
        </p:nvSpPr>
        <p:spPr bwMode="auto">
          <a:xfrm>
            <a:off x="2928938" y="2646363"/>
            <a:ext cx="6062662" cy="923925"/>
          </a:xfrm>
          <a:prstGeom prst="rect">
            <a:avLst/>
          </a:prstGeom>
          <a:noFill/>
          <a:ln w="9525">
            <a:noFill/>
            <a:miter lim="800000"/>
            <a:headEnd/>
            <a:tailEnd/>
          </a:ln>
        </p:spPr>
        <p:txBody>
          <a:bodyPr>
            <a:spAutoFit/>
          </a:bodyPr>
          <a:lstStyle/>
          <a:p>
            <a:r>
              <a:rPr lang="es-CR">
                <a:latin typeface="Calibri" pitchFamily="34" charset="0"/>
              </a:rPr>
              <a:t>El premio por riesgo será definido como el spread de tasa que deberá aceptar un inversor para invertir en un papel o activo que no sea libre de riesgo.</a:t>
            </a:r>
          </a:p>
        </p:txBody>
      </p:sp>
      <p:sp>
        <p:nvSpPr>
          <p:cNvPr id="15386"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5387" name="58 Rectángulo"/>
          <p:cNvSpPr>
            <a:spLocks noChangeArrowheads="1"/>
          </p:cNvSpPr>
          <p:nvPr/>
        </p:nvSpPr>
        <p:spPr bwMode="auto">
          <a:xfrm>
            <a:off x="285750" y="3860800"/>
            <a:ext cx="1714500" cy="646113"/>
          </a:xfrm>
          <a:prstGeom prst="rect">
            <a:avLst/>
          </a:prstGeom>
          <a:noFill/>
          <a:ln w="9525">
            <a:noFill/>
            <a:miter lim="800000"/>
            <a:headEnd/>
            <a:tailEnd/>
          </a:ln>
        </p:spPr>
        <p:txBody>
          <a:bodyPr>
            <a:spAutoFit/>
          </a:bodyPr>
          <a:lstStyle/>
          <a:p>
            <a:pPr algn="ctr"/>
            <a:r>
              <a:rPr lang="es-CR" b="1">
                <a:latin typeface="Calibri" pitchFamily="34" charset="0"/>
              </a:rPr>
              <a:t>Tasa de un activo</a:t>
            </a:r>
            <a:endParaRPr lang="es-CR"/>
          </a:p>
        </p:txBody>
      </p:sp>
      <p:sp>
        <p:nvSpPr>
          <p:cNvPr id="60" name="59 Flecha derecha"/>
          <p:cNvSpPr/>
          <p:nvPr/>
        </p:nvSpPr>
        <p:spPr>
          <a:xfrm>
            <a:off x="2214563" y="4000500"/>
            <a:ext cx="500062" cy="357188"/>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61" name="7 CuadroTexto"/>
          <p:cNvSpPr txBox="1">
            <a:spLocks noChangeArrowheads="1"/>
          </p:cNvSpPr>
          <p:nvPr/>
        </p:nvSpPr>
        <p:spPr bwMode="auto">
          <a:xfrm>
            <a:off x="2786063" y="3990975"/>
            <a:ext cx="6062662" cy="369888"/>
          </a:xfrm>
          <a:prstGeom prst="rect">
            <a:avLst/>
          </a:prstGeom>
          <a:noFill/>
          <a:ln w="9525">
            <a:noFill/>
            <a:miter lim="800000"/>
            <a:headEnd/>
            <a:tailEnd/>
          </a:ln>
        </p:spPr>
        <p:txBody>
          <a:bodyPr>
            <a:spAutoFit/>
          </a:bodyPr>
          <a:lstStyle/>
          <a:p>
            <a:pPr algn="ctr">
              <a:defRPr/>
            </a:pPr>
            <a:r>
              <a:rPr lang="es-CR" b="1" dirty="0">
                <a:effectLst>
                  <a:outerShdw blurRad="38100" dist="38100" dir="2700000" algn="tl">
                    <a:srgbClr val="000000">
                      <a:alpha val="43137"/>
                    </a:srgbClr>
                  </a:outerShdw>
                </a:effectLst>
                <a:latin typeface="Calibri" pitchFamily="34" charset="0"/>
              </a:rPr>
              <a:t>Tasa de Activo = Base </a:t>
            </a:r>
            <a:r>
              <a:rPr lang="es-CR" b="1" dirty="0" err="1">
                <a:effectLst>
                  <a:outerShdw blurRad="38100" dist="38100" dir="2700000" algn="tl">
                    <a:srgbClr val="000000">
                      <a:alpha val="43137"/>
                    </a:srgbClr>
                  </a:outerShdw>
                </a:effectLst>
                <a:latin typeface="Calibri" pitchFamily="34" charset="0"/>
              </a:rPr>
              <a:t>Interest</a:t>
            </a:r>
            <a:r>
              <a:rPr lang="es-CR" b="1" dirty="0">
                <a:effectLst>
                  <a:outerShdw blurRad="38100" dist="38100" dir="2700000" algn="tl">
                    <a:srgbClr val="000000">
                      <a:alpha val="43137"/>
                    </a:srgbClr>
                  </a:outerShdw>
                </a:effectLst>
                <a:latin typeface="Calibri" pitchFamily="34" charset="0"/>
              </a:rPr>
              <a:t> </a:t>
            </a:r>
            <a:r>
              <a:rPr lang="es-CR" b="1" dirty="0" err="1">
                <a:effectLst>
                  <a:outerShdw blurRad="38100" dist="38100" dir="2700000" algn="tl">
                    <a:srgbClr val="000000">
                      <a:alpha val="43137"/>
                    </a:srgbClr>
                  </a:outerShdw>
                </a:effectLst>
                <a:latin typeface="Calibri" pitchFamily="34" charset="0"/>
              </a:rPr>
              <a:t>Rate</a:t>
            </a:r>
            <a:r>
              <a:rPr lang="es-CR" b="1" dirty="0">
                <a:effectLst>
                  <a:outerShdw blurRad="38100" dist="38100" dir="2700000" algn="tl">
                    <a:srgbClr val="000000">
                      <a:alpha val="43137"/>
                    </a:srgbClr>
                  </a:outerShdw>
                </a:effectLst>
                <a:latin typeface="Calibri" pitchFamily="34" charset="0"/>
              </a:rPr>
              <a:t> + </a:t>
            </a:r>
            <a:r>
              <a:rPr lang="es-CR" b="1" dirty="0" err="1">
                <a:effectLst>
                  <a:outerShdw blurRad="38100" dist="38100" dir="2700000" algn="tl">
                    <a:srgbClr val="000000">
                      <a:alpha val="43137"/>
                    </a:srgbClr>
                  </a:outerShdw>
                </a:effectLst>
                <a:latin typeface="Calibri" pitchFamily="34" charset="0"/>
              </a:rPr>
              <a:t>Risk</a:t>
            </a:r>
            <a:r>
              <a:rPr lang="es-CR" b="1" dirty="0">
                <a:effectLst>
                  <a:outerShdw blurRad="38100" dist="38100" dir="2700000" algn="tl">
                    <a:srgbClr val="000000">
                      <a:alpha val="43137"/>
                    </a:srgbClr>
                  </a:outerShdw>
                </a:effectLst>
                <a:latin typeface="Calibri" pitchFamily="34" charset="0"/>
              </a:rPr>
              <a:t> Premium</a:t>
            </a:r>
          </a:p>
        </p:txBody>
      </p:sp>
      <p:sp>
        <p:nvSpPr>
          <p:cNvPr id="15390"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pic>
        <p:nvPicPr>
          <p:cNvPr id="15391"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643313" y="5072063"/>
            <a:ext cx="3508375" cy="485775"/>
          </a:xfrm>
          <a:prstGeom prst="rect">
            <a:avLst/>
          </a:prstGeom>
          <a:noFill/>
          <a:ln w="9525">
            <a:noFill/>
            <a:miter lim="800000"/>
            <a:headEnd/>
            <a:tailEnd/>
          </a:ln>
        </p:spPr>
      </p:pic>
      <p:sp>
        <p:nvSpPr>
          <p:cNvPr id="15392" name="64 Rectángulo"/>
          <p:cNvSpPr>
            <a:spLocks noChangeArrowheads="1"/>
          </p:cNvSpPr>
          <p:nvPr/>
        </p:nvSpPr>
        <p:spPr bwMode="auto">
          <a:xfrm>
            <a:off x="500063" y="5068888"/>
            <a:ext cx="1214437" cy="646112"/>
          </a:xfrm>
          <a:prstGeom prst="rect">
            <a:avLst/>
          </a:prstGeom>
          <a:noFill/>
          <a:ln w="9525">
            <a:noFill/>
            <a:miter lim="800000"/>
            <a:headEnd/>
            <a:tailEnd/>
          </a:ln>
        </p:spPr>
        <p:txBody>
          <a:bodyPr>
            <a:spAutoFit/>
          </a:bodyPr>
          <a:lstStyle/>
          <a:p>
            <a:pPr algn="ctr"/>
            <a:r>
              <a:rPr lang="es-CR" b="1">
                <a:latin typeface="Calibri" pitchFamily="34" charset="0"/>
              </a:rPr>
              <a:t>Spread Relativo</a:t>
            </a:r>
            <a:endParaRPr lang="es-CR"/>
          </a:p>
        </p:txBody>
      </p:sp>
      <p:sp>
        <p:nvSpPr>
          <p:cNvPr id="70" name="69 Flecha derecha"/>
          <p:cNvSpPr/>
          <p:nvPr/>
        </p:nvSpPr>
        <p:spPr>
          <a:xfrm>
            <a:off x="2214563" y="5143500"/>
            <a:ext cx="500062" cy="357188"/>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a:latin typeface="Calibri" pitchFamily="34" charset="0"/>
              </a:rPr>
              <a:t>Factores que afectan al rendimiento.</a:t>
            </a:r>
          </a:p>
        </p:txBody>
      </p:sp>
      <p:sp>
        <p:nvSpPr>
          <p:cNvPr id="1638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88"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89"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9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1"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2"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3" name="Rectangle 1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4"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6"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7"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8"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9"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400"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34" name="33 Elipse"/>
          <p:cNvSpPr/>
          <p:nvPr/>
        </p:nvSpPr>
        <p:spPr>
          <a:xfrm>
            <a:off x="3429000" y="2571750"/>
            <a:ext cx="2428875" cy="1643063"/>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dirty="0" err="1"/>
              <a:t>Yield</a:t>
            </a:r>
            <a:r>
              <a:rPr lang="es-CR" dirty="0"/>
              <a:t> Spread</a:t>
            </a:r>
          </a:p>
        </p:txBody>
      </p:sp>
      <p:sp>
        <p:nvSpPr>
          <p:cNvPr id="35" name="34 CuadroTexto"/>
          <p:cNvSpPr txBox="1"/>
          <p:nvPr/>
        </p:nvSpPr>
        <p:spPr>
          <a:xfrm>
            <a:off x="214313" y="1460500"/>
            <a:ext cx="3429000" cy="1754188"/>
          </a:xfrm>
          <a:prstGeom prst="rect">
            <a:avLst/>
          </a:prstGeom>
          <a:noFill/>
        </p:spPr>
        <p:txBody>
          <a:bodyPr>
            <a:spAutoFit/>
          </a:bodyPr>
          <a:lstStyle/>
          <a:p>
            <a:pPr>
              <a:defRPr/>
            </a:pPr>
            <a:r>
              <a:rPr lang="es-CR" b="1" dirty="0">
                <a:latin typeface="+mn-lt"/>
              </a:rPr>
              <a:t>El tipo de emisor: </a:t>
            </a:r>
            <a:r>
              <a:rPr lang="es-CR" dirty="0">
                <a:latin typeface="+mn-lt"/>
              </a:rPr>
              <a:t>El tipo de emisor es indispensable en la determinación del Spread. De hecho, es importante dividir al emisor de acuerdo al sector donde realiza su actividad.</a:t>
            </a:r>
          </a:p>
        </p:txBody>
      </p:sp>
      <p:sp>
        <p:nvSpPr>
          <p:cNvPr id="36" name="35 CuadroTexto"/>
          <p:cNvSpPr txBox="1"/>
          <p:nvPr/>
        </p:nvSpPr>
        <p:spPr>
          <a:xfrm>
            <a:off x="5429250" y="1389063"/>
            <a:ext cx="3571875" cy="1754187"/>
          </a:xfrm>
          <a:prstGeom prst="rect">
            <a:avLst/>
          </a:prstGeom>
          <a:noFill/>
        </p:spPr>
        <p:txBody>
          <a:bodyPr>
            <a:spAutoFit/>
          </a:bodyPr>
          <a:lstStyle/>
          <a:p>
            <a:pPr algn="r">
              <a:defRPr/>
            </a:pPr>
            <a:r>
              <a:rPr lang="es-CR" b="1" dirty="0">
                <a:latin typeface="+mn-lt"/>
              </a:rPr>
              <a:t>Precepción de la calificación crediticia del emisor: </a:t>
            </a:r>
            <a:r>
              <a:rPr lang="es-CR" dirty="0">
                <a:latin typeface="+mn-lt"/>
              </a:rPr>
              <a:t>El riesgo de default hace referencia al riesgo que se somete el inversor de que el emisor no cumpla con el pago del principal o de los intereses.</a:t>
            </a:r>
            <a:endParaRPr lang="es-CR" b="1" dirty="0">
              <a:latin typeface="+mn-lt"/>
            </a:endParaRPr>
          </a:p>
        </p:txBody>
      </p:sp>
      <p:sp>
        <p:nvSpPr>
          <p:cNvPr id="39" name="38 CuadroTexto"/>
          <p:cNvSpPr txBox="1"/>
          <p:nvPr/>
        </p:nvSpPr>
        <p:spPr>
          <a:xfrm>
            <a:off x="142875" y="3951288"/>
            <a:ext cx="3786188" cy="1477962"/>
          </a:xfrm>
          <a:prstGeom prst="rect">
            <a:avLst/>
          </a:prstGeom>
          <a:noFill/>
        </p:spPr>
        <p:txBody>
          <a:bodyPr>
            <a:spAutoFit/>
          </a:bodyPr>
          <a:lstStyle/>
          <a:p>
            <a:pPr>
              <a:defRPr/>
            </a:pPr>
            <a:r>
              <a:rPr lang="es-CR" b="1" dirty="0">
                <a:latin typeface="+mn-lt"/>
              </a:rPr>
              <a:t>Liquidez del Papel: </a:t>
            </a:r>
            <a:r>
              <a:rPr lang="es-CR" dirty="0">
                <a:latin typeface="+mn-lt"/>
              </a:rPr>
              <a:t>El spread de rendimiento va a estar condicionado en la capacidad que tenga el inverso de convertir su inversión en dinero líquido. Esto se denomina Liquidez.</a:t>
            </a:r>
          </a:p>
        </p:txBody>
      </p:sp>
      <p:sp>
        <p:nvSpPr>
          <p:cNvPr id="40" name="39 CuadroTexto"/>
          <p:cNvSpPr txBox="1"/>
          <p:nvPr/>
        </p:nvSpPr>
        <p:spPr>
          <a:xfrm>
            <a:off x="5429250" y="4000500"/>
            <a:ext cx="3571875" cy="923925"/>
          </a:xfrm>
          <a:prstGeom prst="rect">
            <a:avLst/>
          </a:prstGeom>
          <a:noFill/>
        </p:spPr>
        <p:txBody>
          <a:bodyPr>
            <a:spAutoFit/>
          </a:bodyPr>
          <a:lstStyle/>
          <a:p>
            <a:pPr algn="r">
              <a:defRPr/>
            </a:pPr>
            <a:r>
              <a:rPr lang="es-CR" b="1" dirty="0" err="1">
                <a:latin typeface="+mn-lt"/>
              </a:rPr>
              <a:t>Maturity</a:t>
            </a:r>
            <a:r>
              <a:rPr lang="es-CR" b="1" dirty="0">
                <a:latin typeface="+mn-lt"/>
              </a:rPr>
              <a:t>: </a:t>
            </a:r>
            <a:r>
              <a:rPr lang="es-CR" dirty="0">
                <a:latin typeface="+mn-lt"/>
              </a:rPr>
              <a:t>El tiempo remanente    que tiene una inversión hasta su vencimiento se denomina </a:t>
            </a:r>
            <a:r>
              <a:rPr lang="es-CR" dirty="0" err="1">
                <a:latin typeface="+mn-lt"/>
              </a:rPr>
              <a:t>Maturity</a:t>
            </a:r>
            <a:r>
              <a:rPr lang="es-CR" dirty="0">
                <a:latin typeface="+mn-lt"/>
              </a:rPr>
              <a:t>. </a:t>
            </a:r>
            <a:endParaRPr lang="es-CR" b="1" dirty="0">
              <a:latin typeface="+mn-lt"/>
            </a:endParaRPr>
          </a:p>
        </p:txBody>
      </p:sp>
      <p:sp>
        <p:nvSpPr>
          <p:cNvPr id="16406" name="7 CuadroTexto"/>
          <p:cNvSpPr txBox="1">
            <a:spLocks noChangeArrowheads="1"/>
          </p:cNvSpPr>
          <p:nvPr/>
        </p:nvSpPr>
        <p:spPr bwMode="auto">
          <a:xfrm>
            <a:off x="71438" y="571500"/>
            <a:ext cx="8715375" cy="646113"/>
          </a:xfrm>
          <a:prstGeom prst="rect">
            <a:avLst/>
          </a:prstGeom>
          <a:noFill/>
          <a:ln w="9525">
            <a:noFill/>
            <a:miter lim="800000"/>
            <a:headEnd/>
            <a:tailEnd/>
          </a:ln>
        </p:spPr>
        <p:txBody>
          <a:bodyPr>
            <a:spAutoFit/>
          </a:bodyPr>
          <a:lstStyle/>
          <a:p>
            <a:r>
              <a:rPr lang="es-CR">
                <a:latin typeface="Calibri" pitchFamily="34" charset="0"/>
              </a:rPr>
              <a:t>Existen muchos factores que afectan la tasa de un activo.  Los riesgos de las inversiones en bonos son los determinantes …</a:t>
            </a:r>
          </a:p>
        </p:txBody>
      </p:sp>
      <p:sp>
        <p:nvSpPr>
          <p:cNvPr id="42" name="7 CuadroTexto"/>
          <p:cNvSpPr txBox="1">
            <a:spLocks noChangeArrowheads="1"/>
          </p:cNvSpPr>
          <p:nvPr/>
        </p:nvSpPr>
        <p:spPr bwMode="auto">
          <a:xfrm>
            <a:off x="214313" y="5926138"/>
            <a:ext cx="8715375" cy="646112"/>
          </a:xfrm>
          <a:prstGeom prst="rect">
            <a:avLst/>
          </a:prstGeom>
          <a:solidFill>
            <a:schemeClr val="accent2">
              <a:lumMod val="20000"/>
              <a:lumOff val="80000"/>
            </a:schemeClr>
          </a:solidFill>
          <a:ln w="9525">
            <a:solidFill>
              <a:schemeClr val="accent2">
                <a:lumMod val="40000"/>
                <a:lumOff val="60000"/>
              </a:schemeClr>
            </a:solidFill>
            <a:miter lim="800000"/>
            <a:headEnd/>
            <a:tailEnd/>
          </a:ln>
        </p:spPr>
        <p:txBody>
          <a:bodyPr>
            <a:spAutoFit/>
          </a:bodyPr>
          <a:lstStyle/>
          <a:p>
            <a:pPr algn="ctr">
              <a:defRPr/>
            </a:pPr>
            <a:r>
              <a:rPr lang="es-CR" dirty="0">
                <a:latin typeface="Calibri" pitchFamily="34" charset="0"/>
              </a:rPr>
              <a:t>… Sin embargo, un punto especial merece la relación que existe entre los rendimientos de bonos comparables en calidad y con diferente </a:t>
            </a:r>
            <a:r>
              <a:rPr lang="es-CR" dirty="0" err="1">
                <a:latin typeface="Calibri" pitchFamily="34" charset="0"/>
              </a:rPr>
              <a:t>Maturity</a:t>
            </a:r>
            <a:r>
              <a:rPr lang="es-CR" dirty="0">
                <a:latin typeface="Calibri" pitchFamily="34" charset="0"/>
              </a:rPr>
              <a:t> (curva de rendimiento)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dirty="0" smtClean="0">
                <a:latin typeface="Calibri" pitchFamily="34" charset="0"/>
              </a:rPr>
              <a:t>La curva de Rendimiento.</a:t>
            </a:r>
            <a:endParaRPr lang="es-CR" b="1" dirty="0">
              <a:latin typeface="Calibri" pitchFamily="34" charset="0"/>
            </a:endParaRPr>
          </a:p>
        </p:txBody>
      </p:sp>
      <p:sp>
        <p:nvSpPr>
          <p:cNvPr id="1638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88"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89"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9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1"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2"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3" name="Rectangle 1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4"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6"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7"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8"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9"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400"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406" name="7 CuadroTexto"/>
          <p:cNvSpPr txBox="1">
            <a:spLocks noChangeArrowheads="1"/>
          </p:cNvSpPr>
          <p:nvPr/>
        </p:nvSpPr>
        <p:spPr bwMode="auto">
          <a:xfrm>
            <a:off x="71438" y="571500"/>
            <a:ext cx="8715375" cy="646331"/>
          </a:xfrm>
          <a:prstGeom prst="rect">
            <a:avLst/>
          </a:prstGeom>
          <a:noFill/>
          <a:ln w="9525">
            <a:noFill/>
            <a:miter lim="800000"/>
            <a:headEnd/>
            <a:tailEnd/>
          </a:ln>
        </p:spPr>
        <p:txBody>
          <a:bodyPr>
            <a:spAutoFit/>
          </a:bodyPr>
          <a:lstStyle/>
          <a:p>
            <a:r>
              <a:rPr lang="es-CR" dirty="0" smtClean="0">
                <a:latin typeface="Calibri" pitchFamily="34" charset="0"/>
              </a:rPr>
              <a:t>La curva de rendimiento muestra la relación entre los rendimientos de los bonos de la misma calidad  pero con diferentes </a:t>
            </a:r>
            <a:r>
              <a:rPr lang="es-CR" dirty="0" err="1" smtClean="0">
                <a:latin typeface="Calibri" pitchFamily="34" charset="0"/>
              </a:rPr>
              <a:t>maturity</a:t>
            </a:r>
            <a:r>
              <a:rPr lang="es-CR" dirty="0" smtClean="0">
                <a:latin typeface="Calibri" pitchFamily="34" charset="0"/>
              </a:rPr>
              <a:t>.</a:t>
            </a:r>
            <a:endParaRPr lang="es-CR" dirty="0">
              <a:latin typeface="Calibri" pitchFamily="34" charset="0"/>
            </a:endParaRPr>
          </a:p>
        </p:txBody>
      </p:sp>
      <p:sp>
        <p:nvSpPr>
          <p:cNvPr id="25" name="Line 84"/>
          <p:cNvSpPr>
            <a:spLocks noChangeShapeType="1"/>
          </p:cNvSpPr>
          <p:nvPr/>
        </p:nvSpPr>
        <p:spPr bwMode="auto">
          <a:xfrm flipV="1">
            <a:off x="583262" y="1633544"/>
            <a:ext cx="0" cy="2314746"/>
          </a:xfrm>
          <a:prstGeom prst="line">
            <a:avLst/>
          </a:prstGeom>
          <a:noFill/>
          <a:ln w="9525">
            <a:solidFill>
              <a:schemeClr val="tx1"/>
            </a:solidFill>
            <a:round/>
            <a:headEnd/>
            <a:tailEnd type="triangle" w="med" len="med"/>
          </a:ln>
        </p:spPr>
        <p:txBody>
          <a:bodyPr/>
          <a:lstStyle/>
          <a:p>
            <a:endParaRPr lang="es-CR"/>
          </a:p>
        </p:txBody>
      </p:sp>
      <p:sp>
        <p:nvSpPr>
          <p:cNvPr id="26" name="Line 85"/>
          <p:cNvSpPr>
            <a:spLocks noChangeShapeType="1"/>
          </p:cNvSpPr>
          <p:nvPr/>
        </p:nvSpPr>
        <p:spPr bwMode="auto">
          <a:xfrm flipV="1">
            <a:off x="583262" y="3948290"/>
            <a:ext cx="3241194" cy="1275"/>
          </a:xfrm>
          <a:prstGeom prst="line">
            <a:avLst/>
          </a:prstGeom>
          <a:noFill/>
          <a:ln w="9525">
            <a:solidFill>
              <a:schemeClr val="tx1"/>
            </a:solidFill>
            <a:round/>
            <a:headEnd/>
            <a:tailEnd type="triangle" w="med" len="med"/>
          </a:ln>
        </p:spPr>
        <p:txBody>
          <a:bodyPr/>
          <a:lstStyle/>
          <a:p>
            <a:endParaRPr lang="es-CR"/>
          </a:p>
        </p:txBody>
      </p:sp>
      <p:sp>
        <p:nvSpPr>
          <p:cNvPr id="27" name="Arc 87"/>
          <p:cNvSpPr>
            <a:spLocks/>
          </p:cNvSpPr>
          <p:nvPr/>
        </p:nvSpPr>
        <p:spPr bwMode="auto">
          <a:xfrm flipH="1" flipV="1">
            <a:off x="5715009" y="1919296"/>
            <a:ext cx="2928957" cy="150019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US"/>
          </a:p>
        </p:txBody>
      </p:sp>
      <p:sp>
        <p:nvSpPr>
          <p:cNvPr id="28" name="Text Box 88"/>
          <p:cNvSpPr txBox="1">
            <a:spLocks noChangeArrowheads="1"/>
          </p:cNvSpPr>
          <p:nvPr/>
        </p:nvSpPr>
        <p:spPr bwMode="auto">
          <a:xfrm>
            <a:off x="1508406" y="3948290"/>
            <a:ext cx="1274784" cy="337966"/>
          </a:xfrm>
          <a:prstGeom prst="rect">
            <a:avLst/>
          </a:prstGeom>
          <a:noFill/>
          <a:ln w="9525">
            <a:noFill/>
            <a:miter lim="800000"/>
            <a:headEnd/>
            <a:tailEnd/>
          </a:ln>
          <a:effectLst/>
        </p:spPr>
        <p:txBody>
          <a:bodyPr>
            <a:spAutoFit/>
          </a:bodyPr>
          <a:lstStyle/>
          <a:p>
            <a:pPr algn="ctr">
              <a:spcBef>
                <a:spcPct val="50000"/>
              </a:spcBef>
              <a:defRPr/>
            </a:pPr>
            <a:r>
              <a:rPr lang="es-AR" sz="1600" b="1" dirty="0" err="1" smtClean="0">
                <a:effectLst>
                  <a:outerShdw blurRad="38100" dist="38100" dir="2700000" algn="tl">
                    <a:srgbClr val="C0C0C0"/>
                  </a:outerShdw>
                </a:effectLst>
                <a:latin typeface="Calibri" pitchFamily="34" charset="0"/>
              </a:rPr>
              <a:t>Maturity</a:t>
            </a:r>
            <a:endParaRPr lang="es-ES" sz="1600" b="1" dirty="0">
              <a:effectLst>
                <a:outerShdw blurRad="38100" dist="38100" dir="2700000" algn="tl">
                  <a:srgbClr val="C0C0C0"/>
                </a:outerShdw>
              </a:effectLst>
              <a:latin typeface="Calibri" pitchFamily="34" charset="0"/>
            </a:endParaRPr>
          </a:p>
        </p:txBody>
      </p:sp>
      <p:sp>
        <p:nvSpPr>
          <p:cNvPr id="29" name="Text Box 89"/>
          <p:cNvSpPr txBox="1">
            <a:spLocks noChangeArrowheads="1"/>
          </p:cNvSpPr>
          <p:nvPr/>
        </p:nvSpPr>
        <p:spPr bwMode="auto">
          <a:xfrm rot="16200000">
            <a:off x="-393469" y="2250809"/>
            <a:ext cx="1554057" cy="338554"/>
          </a:xfrm>
          <a:prstGeom prst="rect">
            <a:avLst/>
          </a:prstGeom>
          <a:noFill/>
          <a:ln w="9525">
            <a:noFill/>
            <a:miter lim="800000"/>
            <a:headEnd/>
            <a:tailEnd/>
          </a:ln>
          <a:effectLst/>
        </p:spPr>
        <p:txBody>
          <a:bodyPr wrap="square">
            <a:spAutoFit/>
          </a:bodyPr>
          <a:lstStyle/>
          <a:p>
            <a:pPr algn="ctr">
              <a:spcBef>
                <a:spcPct val="50000"/>
              </a:spcBef>
              <a:defRPr/>
            </a:pPr>
            <a:r>
              <a:rPr lang="es-AR" sz="1600" b="1" dirty="0" smtClean="0">
                <a:effectLst>
                  <a:outerShdw blurRad="38100" dist="38100" dir="2700000" algn="tl">
                    <a:srgbClr val="C0C0C0"/>
                  </a:outerShdw>
                </a:effectLst>
                <a:latin typeface="Calibri" pitchFamily="34" charset="0"/>
              </a:rPr>
              <a:t>Rendimiento</a:t>
            </a:r>
            <a:endParaRPr lang="es-ES" sz="1600" b="1" dirty="0">
              <a:effectLst>
                <a:outerShdw blurRad="38100" dist="38100" dir="2700000" algn="tl">
                  <a:srgbClr val="C0C0C0"/>
                </a:outerShdw>
              </a:effectLst>
              <a:latin typeface="Calibri" pitchFamily="34" charset="0"/>
            </a:endParaRPr>
          </a:p>
        </p:txBody>
      </p:sp>
      <p:sp>
        <p:nvSpPr>
          <p:cNvPr id="30" name="Arc 87"/>
          <p:cNvSpPr>
            <a:spLocks/>
          </p:cNvSpPr>
          <p:nvPr/>
        </p:nvSpPr>
        <p:spPr bwMode="auto">
          <a:xfrm flipH="1">
            <a:off x="665306" y="2143122"/>
            <a:ext cx="2928957" cy="150019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US"/>
          </a:p>
        </p:txBody>
      </p:sp>
      <p:sp>
        <p:nvSpPr>
          <p:cNvPr id="31" name="Line 84"/>
          <p:cNvSpPr>
            <a:spLocks noChangeShapeType="1"/>
          </p:cNvSpPr>
          <p:nvPr/>
        </p:nvSpPr>
        <p:spPr bwMode="auto">
          <a:xfrm flipV="1">
            <a:off x="5512484" y="1633544"/>
            <a:ext cx="0" cy="2314746"/>
          </a:xfrm>
          <a:prstGeom prst="line">
            <a:avLst/>
          </a:prstGeom>
          <a:noFill/>
          <a:ln w="9525">
            <a:solidFill>
              <a:schemeClr val="tx1"/>
            </a:solidFill>
            <a:round/>
            <a:headEnd/>
            <a:tailEnd type="triangle" w="med" len="med"/>
          </a:ln>
        </p:spPr>
        <p:txBody>
          <a:bodyPr/>
          <a:lstStyle/>
          <a:p>
            <a:endParaRPr lang="es-CR"/>
          </a:p>
        </p:txBody>
      </p:sp>
      <p:sp>
        <p:nvSpPr>
          <p:cNvPr id="32" name="Line 85"/>
          <p:cNvSpPr>
            <a:spLocks noChangeShapeType="1"/>
          </p:cNvSpPr>
          <p:nvPr/>
        </p:nvSpPr>
        <p:spPr bwMode="auto">
          <a:xfrm flipV="1">
            <a:off x="5512484" y="3948290"/>
            <a:ext cx="3241194" cy="1275"/>
          </a:xfrm>
          <a:prstGeom prst="line">
            <a:avLst/>
          </a:prstGeom>
          <a:noFill/>
          <a:ln w="9525">
            <a:solidFill>
              <a:schemeClr val="tx1"/>
            </a:solidFill>
            <a:round/>
            <a:headEnd/>
            <a:tailEnd type="triangle" w="med" len="med"/>
          </a:ln>
        </p:spPr>
        <p:txBody>
          <a:bodyPr/>
          <a:lstStyle/>
          <a:p>
            <a:endParaRPr lang="es-CR"/>
          </a:p>
        </p:txBody>
      </p:sp>
      <p:sp>
        <p:nvSpPr>
          <p:cNvPr id="33" name="Text Box 88"/>
          <p:cNvSpPr txBox="1">
            <a:spLocks noChangeArrowheads="1"/>
          </p:cNvSpPr>
          <p:nvPr/>
        </p:nvSpPr>
        <p:spPr bwMode="auto">
          <a:xfrm>
            <a:off x="6437628" y="3948290"/>
            <a:ext cx="1274784" cy="337966"/>
          </a:xfrm>
          <a:prstGeom prst="rect">
            <a:avLst/>
          </a:prstGeom>
          <a:noFill/>
          <a:ln w="9525">
            <a:noFill/>
            <a:miter lim="800000"/>
            <a:headEnd/>
            <a:tailEnd/>
          </a:ln>
          <a:effectLst/>
        </p:spPr>
        <p:txBody>
          <a:bodyPr>
            <a:spAutoFit/>
          </a:bodyPr>
          <a:lstStyle/>
          <a:p>
            <a:pPr algn="ctr">
              <a:spcBef>
                <a:spcPct val="50000"/>
              </a:spcBef>
              <a:defRPr/>
            </a:pPr>
            <a:r>
              <a:rPr lang="es-AR" sz="1600" b="1" dirty="0" err="1" smtClean="0">
                <a:effectLst>
                  <a:outerShdw blurRad="38100" dist="38100" dir="2700000" algn="tl">
                    <a:srgbClr val="C0C0C0"/>
                  </a:outerShdw>
                </a:effectLst>
                <a:latin typeface="Calibri" pitchFamily="34" charset="0"/>
              </a:rPr>
              <a:t>Maturity</a:t>
            </a:r>
            <a:endParaRPr lang="es-ES" sz="1600" b="1" dirty="0">
              <a:effectLst>
                <a:outerShdw blurRad="38100" dist="38100" dir="2700000" algn="tl">
                  <a:srgbClr val="C0C0C0"/>
                </a:outerShdw>
              </a:effectLst>
              <a:latin typeface="Calibri" pitchFamily="34" charset="0"/>
            </a:endParaRPr>
          </a:p>
        </p:txBody>
      </p:sp>
      <p:sp>
        <p:nvSpPr>
          <p:cNvPr id="37" name="Text Box 89"/>
          <p:cNvSpPr txBox="1">
            <a:spLocks noChangeArrowheads="1"/>
          </p:cNvSpPr>
          <p:nvPr/>
        </p:nvSpPr>
        <p:spPr bwMode="auto">
          <a:xfrm rot="16200000">
            <a:off x="4535753" y="2250809"/>
            <a:ext cx="1554057" cy="338554"/>
          </a:xfrm>
          <a:prstGeom prst="rect">
            <a:avLst/>
          </a:prstGeom>
          <a:noFill/>
          <a:ln w="9525">
            <a:noFill/>
            <a:miter lim="800000"/>
            <a:headEnd/>
            <a:tailEnd/>
          </a:ln>
          <a:effectLst/>
        </p:spPr>
        <p:txBody>
          <a:bodyPr wrap="square">
            <a:spAutoFit/>
          </a:bodyPr>
          <a:lstStyle/>
          <a:p>
            <a:pPr algn="ctr">
              <a:spcBef>
                <a:spcPct val="50000"/>
              </a:spcBef>
              <a:defRPr/>
            </a:pPr>
            <a:r>
              <a:rPr lang="es-AR" sz="1600" b="1" dirty="0" smtClean="0">
                <a:effectLst>
                  <a:outerShdw blurRad="38100" dist="38100" dir="2700000" algn="tl">
                    <a:srgbClr val="C0C0C0"/>
                  </a:outerShdw>
                </a:effectLst>
                <a:latin typeface="Calibri" pitchFamily="34" charset="0"/>
              </a:rPr>
              <a:t>Rendimiento</a:t>
            </a:r>
            <a:endParaRPr lang="es-ES" sz="1600" b="1" dirty="0">
              <a:effectLst>
                <a:outerShdw blurRad="38100" dist="38100" dir="2700000" algn="tl">
                  <a:srgbClr val="C0C0C0"/>
                </a:outerShdw>
              </a:effectLst>
              <a:latin typeface="Calibri" pitchFamily="34" charset="0"/>
            </a:endParaRPr>
          </a:p>
        </p:txBody>
      </p:sp>
      <p:sp>
        <p:nvSpPr>
          <p:cNvPr id="41" name="Line 84"/>
          <p:cNvSpPr>
            <a:spLocks noChangeShapeType="1"/>
          </p:cNvSpPr>
          <p:nvPr/>
        </p:nvSpPr>
        <p:spPr bwMode="auto">
          <a:xfrm flipV="1">
            <a:off x="3545384" y="4276750"/>
            <a:ext cx="0" cy="2314746"/>
          </a:xfrm>
          <a:prstGeom prst="line">
            <a:avLst/>
          </a:prstGeom>
          <a:noFill/>
          <a:ln w="9525">
            <a:solidFill>
              <a:schemeClr val="tx1"/>
            </a:solidFill>
            <a:round/>
            <a:headEnd/>
            <a:tailEnd type="triangle" w="med" len="med"/>
          </a:ln>
        </p:spPr>
        <p:txBody>
          <a:bodyPr/>
          <a:lstStyle/>
          <a:p>
            <a:endParaRPr lang="es-CR"/>
          </a:p>
        </p:txBody>
      </p:sp>
      <p:sp>
        <p:nvSpPr>
          <p:cNvPr id="43" name="Line 85"/>
          <p:cNvSpPr>
            <a:spLocks noChangeShapeType="1"/>
          </p:cNvSpPr>
          <p:nvPr/>
        </p:nvSpPr>
        <p:spPr bwMode="auto">
          <a:xfrm flipV="1">
            <a:off x="3545384" y="6591496"/>
            <a:ext cx="3241194" cy="1275"/>
          </a:xfrm>
          <a:prstGeom prst="line">
            <a:avLst/>
          </a:prstGeom>
          <a:noFill/>
          <a:ln w="9525">
            <a:solidFill>
              <a:schemeClr val="tx1"/>
            </a:solidFill>
            <a:round/>
            <a:headEnd/>
            <a:tailEnd type="triangle" w="med" len="med"/>
          </a:ln>
        </p:spPr>
        <p:txBody>
          <a:bodyPr/>
          <a:lstStyle/>
          <a:p>
            <a:endParaRPr lang="es-CR"/>
          </a:p>
        </p:txBody>
      </p:sp>
      <p:sp>
        <p:nvSpPr>
          <p:cNvPr id="44" name="Text Box 88"/>
          <p:cNvSpPr txBox="1">
            <a:spLocks noChangeArrowheads="1"/>
          </p:cNvSpPr>
          <p:nvPr/>
        </p:nvSpPr>
        <p:spPr bwMode="auto">
          <a:xfrm>
            <a:off x="4470528" y="6591496"/>
            <a:ext cx="1274784" cy="337966"/>
          </a:xfrm>
          <a:prstGeom prst="rect">
            <a:avLst/>
          </a:prstGeom>
          <a:noFill/>
          <a:ln w="9525">
            <a:noFill/>
            <a:miter lim="800000"/>
            <a:headEnd/>
            <a:tailEnd/>
          </a:ln>
          <a:effectLst/>
        </p:spPr>
        <p:txBody>
          <a:bodyPr>
            <a:spAutoFit/>
          </a:bodyPr>
          <a:lstStyle/>
          <a:p>
            <a:pPr algn="ctr">
              <a:spcBef>
                <a:spcPct val="50000"/>
              </a:spcBef>
              <a:defRPr/>
            </a:pPr>
            <a:r>
              <a:rPr lang="es-AR" sz="1600" b="1" dirty="0" err="1" smtClean="0">
                <a:effectLst>
                  <a:outerShdw blurRad="38100" dist="38100" dir="2700000" algn="tl">
                    <a:srgbClr val="C0C0C0"/>
                  </a:outerShdw>
                </a:effectLst>
                <a:latin typeface="Calibri" pitchFamily="34" charset="0"/>
              </a:rPr>
              <a:t>Maturity</a:t>
            </a:r>
            <a:endParaRPr lang="es-ES" sz="1600" b="1" dirty="0">
              <a:effectLst>
                <a:outerShdw blurRad="38100" dist="38100" dir="2700000" algn="tl">
                  <a:srgbClr val="C0C0C0"/>
                </a:outerShdw>
              </a:effectLst>
              <a:latin typeface="Calibri" pitchFamily="34" charset="0"/>
            </a:endParaRPr>
          </a:p>
        </p:txBody>
      </p:sp>
      <p:sp>
        <p:nvSpPr>
          <p:cNvPr id="45" name="Text Box 89"/>
          <p:cNvSpPr txBox="1">
            <a:spLocks noChangeArrowheads="1"/>
          </p:cNvSpPr>
          <p:nvPr/>
        </p:nvSpPr>
        <p:spPr bwMode="auto">
          <a:xfrm rot="16200000">
            <a:off x="2568653" y="4894015"/>
            <a:ext cx="1554057" cy="338554"/>
          </a:xfrm>
          <a:prstGeom prst="rect">
            <a:avLst/>
          </a:prstGeom>
          <a:noFill/>
          <a:ln w="9525">
            <a:noFill/>
            <a:miter lim="800000"/>
            <a:headEnd/>
            <a:tailEnd/>
          </a:ln>
          <a:effectLst/>
        </p:spPr>
        <p:txBody>
          <a:bodyPr wrap="square">
            <a:spAutoFit/>
          </a:bodyPr>
          <a:lstStyle/>
          <a:p>
            <a:pPr algn="ctr">
              <a:spcBef>
                <a:spcPct val="50000"/>
              </a:spcBef>
              <a:defRPr/>
            </a:pPr>
            <a:r>
              <a:rPr lang="es-AR" sz="1600" b="1" dirty="0" smtClean="0">
                <a:effectLst>
                  <a:outerShdw blurRad="38100" dist="38100" dir="2700000" algn="tl">
                    <a:srgbClr val="C0C0C0"/>
                  </a:outerShdw>
                </a:effectLst>
                <a:latin typeface="Calibri" pitchFamily="34" charset="0"/>
              </a:rPr>
              <a:t>Rendimiento</a:t>
            </a:r>
            <a:endParaRPr lang="es-ES" sz="1600" b="1" dirty="0">
              <a:effectLst>
                <a:outerShdw blurRad="38100" dist="38100" dir="2700000" algn="tl">
                  <a:srgbClr val="C0C0C0"/>
                </a:outerShdw>
              </a:effectLst>
              <a:latin typeface="Calibri" pitchFamily="34" charset="0"/>
            </a:endParaRPr>
          </a:p>
        </p:txBody>
      </p:sp>
      <p:cxnSp>
        <p:nvCxnSpPr>
          <p:cNvPr id="50" name="49 Conector recto"/>
          <p:cNvCxnSpPr/>
          <p:nvPr/>
        </p:nvCxnSpPr>
        <p:spPr>
          <a:xfrm>
            <a:off x="3571868" y="5429264"/>
            <a:ext cx="292895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3 CuadroTexto"/>
          <p:cNvSpPr txBox="1">
            <a:spLocks noChangeArrowheads="1"/>
          </p:cNvSpPr>
          <p:nvPr/>
        </p:nvSpPr>
        <p:spPr bwMode="auto">
          <a:xfrm>
            <a:off x="1366846" y="1344601"/>
            <a:ext cx="1633518" cy="369887"/>
          </a:xfrm>
          <a:prstGeom prst="rect">
            <a:avLst/>
          </a:prstGeom>
          <a:noFill/>
          <a:ln w="9525">
            <a:noFill/>
            <a:miter lim="800000"/>
            <a:headEnd/>
            <a:tailEnd/>
          </a:ln>
        </p:spPr>
        <p:txBody>
          <a:bodyPr wrap="square">
            <a:spAutoFit/>
          </a:bodyPr>
          <a:lstStyle/>
          <a:p>
            <a:r>
              <a:rPr lang="es-CR" b="1" dirty="0" smtClean="0">
                <a:latin typeface="Calibri" pitchFamily="34" charset="0"/>
              </a:rPr>
              <a:t>Curva Normal</a:t>
            </a:r>
            <a:endParaRPr lang="es-CR" b="1" dirty="0">
              <a:latin typeface="Calibri" pitchFamily="34" charset="0"/>
            </a:endParaRPr>
          </a:p>
        </p:txBody>
      </p:sp>
      <p:sp>
        <p:nvSpPr>
          <p:cNvPr id="52" name="3 CuadroTexto"/>
          <p:cNvSpPr txBox="1">
            <a:spLocks noChangeArrowheads="1"/>
          </p:cNvSpPr>
          <p:nvPr/>
        </p:nvSpPr>
        <p:spPr bwMode="auto">
          <a:xfrm>
            <a:off x="6367506" y="1357298"/>
            <a:ext cx="1633518" cy="369887"/>
          </a:xfrm>
          <a:prstGeom prst="rect">
            <a:avLst/>
          </a:prstGeom>
          <a:noFill/>
          <a:ln w="9525">
            <a:noFill/>
            <a:miter lim="800000"/>
            <a:headEnd/>
            <a:tailEnd/>
          </a:ln>
        </p:spPr>
        <p:txBody>
          <a:bodyPr wrap="square">
            <a:spAutoFit/>
          </a:bodyPr>
          <a:lstStyle/>
          <a:p>
            <a:r>
              <a:rPr lang="es-CR" b="1" dirty="0" smtClean="0">
                <a:latin typeface="Calibri" pitchFamily="34" charset="0"/>
              </a:rPr>
              <a:t>Curva Invertida</a:t>
            </a:r>
            <a:endParaRPr lang="es-CR" b="1" dirty="0">
              <a:latin typeface="Calibri" pitchFamily="34" charset="0"/>
            </a:endParaRPr>
          </a:p>
        </p:txBody>
      </p:sp>
      <p:sp>
        <p:nvSpPr>
          <p:cNvPr id="53" name="3 CuadroTexto"/>
          <p:cNvSpPr txBox="1">
            <a:spLocks noChangeArrowheads="1"/>
          </p:cNvSpPr>
          <p:nvPr/>
        </p:nvSpPr>
        <p:spPr bwMode="auto">
          <a:xfrm>
            <a:off x="4214810" y="4130683"/>
            <a:ext cx="1633518" cy="369887"/>
          </a:xfrm>
          <a:prstGeom prst="rect">
            <a:avLst/>
          </a:prstGeom>
          <a:noFill/>
          <a:ln w="9525">
            <a:noFill/>
            <a:miter lim="800000"/>
            <a:headEnd/>
            <a:tailEnd/>
          </a:ln>
        </p:spPr>
        <p:txBody>
          <a:bodyPr wrap="square">
            <a:spAutoFit/>
          </a:bodyPr>
          <a:lstStyle/>
          <a:p>
            <a:pPr algn="ctr"/>
            <a:r>
              <a:rPr lang="es-CR" b="1" dirty="0" smtClean="0">
                <a:latin typeface="Calibri" pitchFamily="34" charset="0"/>
              </a:rPr>
              <a:t>Curva Plana</a:t>
            </a:r>
            <a:endParaRPr lang="es-CR" b="1" dirty="0">
              <a:latin typeface="Calibri" pitchFamily="34" charset="0"/>
            </a:endParaRPr>
          </a:p>
        </p:txBody>
      </p:sp>
      <p:sp>
        <p:nvSpPr>
          <p:cNvPr id="54" name="7 CuadroTexto"/>
          <p:cNvSpPr txBox="1">
            <a:spLocks noChangeArrowheads="1"/>
          </p:cNvSpPr>
          <p:nvPr/>
        </p:nvSpPr>
        <p:spPr bwMode="auto">
          <a:xfrm>
            <a:off x="142844" y="5000636"/>
            <a:ext cx="3000395" cy="923330"/>
          </a:xfrm>
          <a:prstGeom prst="rect">
            <a:avLst/>
          </a:prstGeom>
          <a:noFill/>
          <a:ln w="9525">
            <a:noFill/>
            <a:miter lim="800000"/>
            <a:headEnd/>
            <a:tailEnd/>
          </a:ln>
        </p:spPr>
        <p:txBody>
          <a:bodyPr wrap="square">
            <a:spAutoFit/>
          </a:bodyPr>
          <a:lstStyle/>
          <a:p>
            <a:r>
              <a:rPr lang="es-CR" dirty="0" smtClean="0">
                <a:latin typeface="Calibri" pitchFamily="34" charset="0"/>
              </a:rPr>
              <a:t>La curva de rendimiento sirve de </a:t>
            </a:r>
            <a:r>
              <a:rPr lang="es-CR" dirty="0" err="1" smtClean="0">
                <a:latin typeface="Calibri" pitchFamily="34" charset="0"/>
              </a:rPr>
              <a:t>Benchmark</a:t>
            </a:r>
            <a:r>
              <a:rPr lang="es-CR" dirty="0" smtClean="0">
                <a:latin typeface="Calibri" pitchFamily="34" charset="0"/>
              </a:rPr>
              <a:t> para todas las demás colocaciones.</a:t>
            </a:r>
            <a:endParaRPr lang="es-CR" dirty="0">
              <a:latin typeface="Calibri"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3 CuadroTexto"/>
          <p:cNvSpPr txBox="1">
            <a:spLocks noChangeArrowheads="1"/>
          </p:cNvSpPr>
          <p:nvPr/>
        </p:nvSpPr>
        <p:spPr bwMode="auto">
          <a:xfrm>
            <a:off x="71438" y="71438"/>
            <a:ext cx="5572125" cy="369887"/>
          </a:xfrm>
          <a:prstGeom prst="rect">
            <a:avLst/>
          </a:prstGeom>
          <a:noFill/>
          <a:ln w="9525">
            <a:noFill/>
            <a:miter lim="800000"/>
            <a:headEnd/>
            <a:tailEnd/>
          </a:ln>
        </p:spPr>
        <p:txBody>
          <a:bodyPr>
            <a:spAutoFit/>
          </a:bodyPr>
          <a:lstStyle/>
          <a:p>
            <a:r>
              <a:rPr lang="es-CR" b="1" dirty="0" smtClean="0">
                <a:latin typeface="Calibri" pitchFamily="34" charset="0"/>
              </a:rPr>
              <a:t>La curva de Rendimiento.</a:t>
            </a:r>
            <a:endParaRPr lang="es-CR" b="1" dirty="0">
              <a:latin typeface="Calibri" pitchFamily="34" charset="0"/>
            </a:endParaRPr>
          </a:p>
        </p:txBody>
      </p:sp>
      <p:sp>
        <p:nvSpPr>
          <p:cNvPr id="1638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88"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89"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latin typeface="Calibri" pitchFamily="34" charset="0"/>
            </a:endParaRPr>
          </a:p>
        </p:txBody>
      </p:sp>
      <p:sp>
        <p:nvSpPr>
          <p:cNvPr id="1639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1"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2"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3" name="Rectangle 1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4"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6"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7"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8"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399"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400"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CR"/>
          </a:p>
        </p:txBody>
      </p:sp>
      <p:sp>
        <p:nvSpPr>
          <p:cNvPr id="16406" name="7 CuadroTexto"/>
          <p:cNvSpPr txBox="1">
            <a:spLocks noChangeArrowheads="1"/>
          </p:cNvSpPr>
          <p:nvPr/>
        </p:nvSpPr>
        <p:spPr bwMode="auto">
          <a:xfrm>
            <a:off x="71438" y="571500"/>
            <a:ext cx="8715375" cy="646331"/>
          </a:xfrm>
          <a:prstGeom prst="rect">
            <a:avLst/>
          </a:prstGeom>
          <a:noFill/>
          <a:ln w="9525">
            <a:noFill/>
            <a:miter lim="800000"/>
            <a:headEnd/>
            <a:tailEnd/>
          </a:ln>
        </p:spPr>
        <p:txBody>
          <a:bodyPr>
            <a:spAutoFit/>
          </a:bodyPr>
          <a:lstStyle/>
          <a:p>
            <a:r>
              <a:rPr lang="es-CR" dirty="0" smtClean="0">
                <a:latin typeface="Calibri" pitchFamily="34" charset="0"/>
              </a:rPr>
              <a:t>La forma correcta de estimar la curva de rendimiento es a través de observar en el mercado la tasa para bonos libre de riesgo </a:t>
            </a:r>
            <a:r>
              <a:rPr lang="es-CR" dirty="0" err="1" smtClean="0">
                <a:latin typeface="Calibri" pitchFamily="34" charset="0"/>
              </a:rPr>
              <a:t>zero</a:t>
            </a:r>
            <a:r>
              <a:rPr lang="es-CR" dirty="0" smtClean="0">
                <a:latin typeface="Calibri" pitchFamily="34" charset="0"/>
              </a:rPr>
              <a:t> </a:t>
            </a:r>
            <a:r>
              <a:rPr lang="es-CR" dirty="0" err="1" smtClean="0">
                <a:latin typeface="Calibri" pitchFamily="34" charset="0"/>
              </a:rPr>
              <a:t>cupon</a:t>
            </a:r>
            <a:r>
              <a:rPr lang="es-CR" dirty="0" smtClean="0">
                <a:latin typeface="Calibri" pitchFamily="34" charset="0"/>
              </a:rPr>
              <a:t>.</a:t>
            </a:r>
            <a:endParaRPr lang="es-CR" dirty="0">
              <a:latin typeface="Calibri" pitchFamily="34" charset="0"/>
            </a:endParaRPr>
          </a:p>
        </p:txBody>
      </p:sp>
      <p:sp>
        <p:nvSpPr>
          <p:cNvPr id="38" name="37 Elipse"/>
          <p:cNvSpPr/>
          <p:nvPr/>
        </p:nvSpPr>
        <p:spPr>
          <a:xfrm>
            <a:off x="428596" y="1714488"/>
            <a:ext cx="357187" cy="35718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1</a:t>
            </a:r>
          </a:p>
        </p:txBody>
      </p:sp>
      <p:sp>
        <p:nvSpPr>
          <p:cNvPr id="39" name="38 Elipse"/>
          <p:cNvSpPr/>
          <p:nvPr/>
        </p:nvSpPr>
        <p:spPr>
          <a:xfrm>
            <a:off x="534988" y="3749664"/>
            <a:ext cx="357187" cy="3571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2</a:t>
            </a:r>
          </a:p>
        </p:txBody>
      </p:sp>
      <p:sp>
        <p:nvSpPr>
          <p:cNvPr id="40" name="39 Elipse"/>
          <p:cNvSpPr/>
          <p:nvPr/>
        </p:nvSpPr>
        <p:spPr>
          <a:xfrm>
            <a:off x="534988" y="5286388"/>
            <a:ext cx="357187" cy="35718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CR" dirty="0">
                <a:effectLst>
                  <a:outerShdw blurRad="38100" dist="38100" dir="2700000" algn="tl">
                    <a:srgbClr val="000000">
                      <a:alpha val="43137"/>
                    </a:srgbClr>
                  </a:outerShdw>
                </a:effectLst>
              </a:rPr>
              <a:t>3</a:t>
            </a:r>
          </a:p>
        </p:txBody>
      </p:sp>
      <p:sp>
        <p:nvSpPr>
          <p:cNvPr id="42" name="7 CuadroTexto"/>
          <p:cNvSpPr txBox="1">
            <a:spLocks noChangeArrowheads="1"/>
          </p:cNvSpPr>
          <p:nvPr/>
        </p:nvSpPr>
        <p:spPr bwMode="auto">
          <a:xfrm>
            <a:off x="965207" y="1428736"/>
            <a:ext cx="7786681" cy="923330"/>
          </a:xfrm>
          <a:prstGeom prst="rect">
            <a:avLst/>
          </a:prstGeom>
          <a:noFill/>
          <a:ln w="9525">
            <a:noFill/>
            <a:miter lim="800000"/>
            <a:headEnd/>
            <a:tailEnd/>
          </a:ln>
        </p:spPr>
        <p:txBody>
          <a:bodyPr wrap="square">
            <a:spAutoFit/>
          </a:bodyPr>
          <a:lstStyle/>
          <a:p>
            <a:pPr algn="ctr"/>
            <a:r>
              <a:rPr lang="es-CR" dirty="0" smtClean="0">
                <a:latin typeface="Calibri" pitchFamily="34" charset="0"/>
              </a:rPr>
              <a:t>Lo primero para comenzar a construir la curva de rendimiento sería tomar el bono cupón </a:t>
            </a:r>
            <a:r>
              <a:rPr lang="es-CR" dirty="0" err="1" smtClean="0">
                <a:latin typeface="Calibri" pitchFamily="34" charset="0"/>
              </a:rPr>
              <a:t>zero</a:t>
            </a:r>
            <a:r>
              <a:rPr lang="es-CR" dirty="0" smtClean="0">
                <a:latin typeface="Calibri" pitchFamily="34" charset="0"/>
              </a:rPr>
              <a:t> con vencimiento mas cercano. Por ejemplo 1 año. </a:t>
            </a:r>
            <a:r>
              <a:rPr lang="es-CR" dirty="0" smtClean="0">
                <a:latin typeface="Calibri" pitchFamily="34" charset="0"/>
              </a:rPr>
              <a:t>La relación entre el precio de mercado y el </a:t>
            </a:r>
            <a:r>
              <a:rPr lang="es-CR" dirty="0" err="1" smtClean="0">
                <a:latin typeface="Calibri" pitchFamily="34" charset="0"/>
              </a:rPr>
              <a:t>maturity</a:t>
            </a:r>
            <a:r>
              <a:rPr lang="es-CR" dirty="0" smtClean="0">
                <a:latin typeface="Calibri" pitchFamily="34" charset="0"/>
              </a:rPr>
              <a:t> </a:t>
            </a:r>
            <a:r>
              <a:rPr lang="es-CR" dirty="0" err="1" smtClean="0">
                <a:latin typeface="Calibri" pitchFamily="34" charset="0"/>
              </a:rPr>
              <a:t>value</a:t>
            </a:r>
            <a:r>
              <a:rPr lang="es-CR" dirty="0" smtClean="0">
                <a:latin typeface="Calibri" pitchFamily="34" charset="0"/>
              </a:rPr>
              <a:t> nos da el rendimiento:</a:t>
            </a:r>
            <a:endParaRPr lang="es-CR" dirty="0">
              <a:latin typeface="Calibri" pitchFamily="34" charset="0"/>
            </a:endParaRPr>
          </a:p>
        </p:txBody>
      </p:sp>
      <p:sp>
        <p:nvSpPr>
          <p:cNvPr id="46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sp>
        <p:nvSpPr>
          <p:cNvPr id="46083" name="Rectangle 3"/>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
        <p:nvSpPr>
          <p:cNvPr id="4608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46084"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85918" y="2698290"/>
            <a:ext cx="1143008" cy="530682"/>
          </a:xfrm>
          <a:prstGeom prst="rect">
            <a:avLst/>
          </a:prstGeom>
          <a:noFill/>
        </p:spPr>
      </p:pic>
      <p:sp>
        <p:nvSpPr>
          <p:cNvPr id="46086" name="Rectangle 6"/>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
        <p:nvSpPr>
          <p:cNvPr id="47" name="46 CuadroTexto"/>
          <p:cNvSpPr txBox="1"/>
          <p:nvPr/>
        </p:nvSpPr>
        <p:spPr>
          <a:xfrm>
            <a:off x="4143372" y="2786058"/>
            <a:ext cx="4286280" cy="369332"/>
          </a:xfrm>
          <a:prstGeom prst="rect">
            <a:avLst/>
          </a:prstGeom>
          <a:noFill/>
        </p:spPr>
        <p:txBody>
          <a:bodyPr wrap="square" rtlCol="0">
            <a:spAutoFit/>
          </a:bodyPr>
          <a:lstStyle/>
          <a:p>
            <a:r>
              <a:rPr lang="es-CR" dirty="0" smtClean="0"/>
              <a:t>Despejando la y nos </a:t>
            </a:r>
            <a:r>
              <a:rPr lang="es-CR" dirty="0" err="1" smtClean="0"/>
              <a:t>dá</a:t>
            </a:r>
            <a:r>
              <a:rPr lang="es-CR" dirty="0" smtClean="0"/>
              <a:t> un 10%</a:t>
            </a:r>
            <a:endParaRPr lang="es-CR" dirty="0"/>
          </a:p>
        </p:txBody>
      </p:sp>
      <p:sp>
        <p:nvSpPr>
          <p:cNvPr id="48" name="7 CuadroTexto"/>
          <p:cNvSpPr txBox="1">
            <a:spLocks noChangeArrowheads="1"/>
          </p:cNvSpPr>
          <p:nvPr/>
        </p:nvSpPr>
        <p:spPr bwMode="auto">
          <a:xfrm>
            <a:off x="1000161" y="3505802"/>
            <a:ext cx="7786681" cy="646331"/>
          </a:xfrm>
          <a:prstGeom prst="rect">
            <a:avLst/>
          </a:prstGeom>
          <a:noFill/>
          <a:ln w="9525">
            <a:noFill/>
            <a:miter lim="800000"/>
            <a:headEnd/>
            <a:tailEnd/>
          </a:ln>
        </p:spPr>
        <p:txBody>
          <a:bodyPr wrap="square">
            <a:spAutoFit/>
          </a:bodyPr>
          <a:lstStyle/>
          <a:p>
            <a:pPr algn="ctr"/>
            <a:r>
              <a:rPr lang="es-CR" dirty="0" smtClean="0">
                <a:latin typeface="Calibri" pitchFamily="34" charset="0"/>
              </a:rPr>
              <a:t>Luego debemos buscar otro bono </a:t>
            </a:r>
            <a:r>
              <a:rPr lang="es-CR" dirty="0" err="1" smtClean="0">
                <a:latin typeface="Calibri" pitchFamily="34" charset="0"/>
              </a:rPr>
              <a:t>zero</a:t>
            </a:r>
            <a:r>
              <a:rPr lang="es-CR" dirty="0" smtClean="0">
                <a:latin typeface="Calibri" pitchFamily="34" charset="0"/>
              </a:rPr>
              <a:t> </a:t>
            </a:r>
            <a:r>
              <a:rPr lang="es-CR" dirty="0" err="1" smtClean="0">
                <a:latin typeface="Calibri" pitchFamily="34" charset="0"/>
              </a:rPr>
              <a:t>cupon</a:t>
            </a:r>
            <a:r>
              <a:rPr lang="es-CR" dirty="0" smtClean="0">
                <a:latin typeface="Calibri" pitchFamily="34" charset="0"/>
              </a:rPr>
              <a:t> </a:t>
            </a:r>
            <a:r>
              <a:rPr lang="es-CR" dirty="0" smtClean="0">
                <a:latin typeface="Calibri" pitchFamily="34" charset="0"/>
              </a:rPr>
              <a:t>con </a:t>
            </a:r>
            <a:r>
              <a:rPr lang="es-CR" dirty="0" err="1" smtClean="0">
                <a:latin typeface="Calibri" pitchFamily="34" charset="0"/>
              </a:rPr>
              <a:t>maturity</a:t>
            </a:r>
            <a:r>
              <a:rPr lang="es-CR" dirty="0" smtClean="0">
                <a:latin typeface="Calibri" pitchFamily="34" charset="0"/>
              </a:rPr>
              <a:t> lo mas </a:t>
            </a:r>
            <a:r>
              <a:rPr lang="es-CR" dirty="0" err="1" smtClean="0">
                <a:latin typeface="Calibri" pitchFamily="34" charset="0"/>
              </a:rPr>
              <a:t>proxima</a:t>
            </a:r>
            <a:r>
              <a:rPr lang="es-CR" dirty="0" smtClean="0">
                <a:latin typeface="Calibri" pitchFamily="34" charset="0"/>
              </a:rPr>
              <a:t> a lo anterior y ver cual es su precio: Por ejemplo un </a:t>
            </a:r>
            <a:r>
              <a:rPr lang="es-CR" dirty="0" err="1" smtClean="0">
                <a:latin typeface="Calibri" pitchFamily="34" charset="0"/>
              </a:rPr>
              <a:t>zero</a:t>
            </a:r>
            <a:r>
              <a:rPr lang="es-CR" dirty="0" smtClean="0">
                <a:latin typeface="Calibri" pitchFamily="34" charset="0"/>
              </a:rPr>
              <a:t> </a:t>
            </a:r>
            <a:r>
              <a:rPr lang="es-CR" dirty="0" err="1" smtClean="0">
                <a:latin typeface="Calibri" pitchFamily="34" charset="0"/>
              </a:rPr>
              <a:t>cupon</a:t>
            </a:r>
            <a:r>
              <a:rPr lang="es-CR" dirty="0" smtClean="0">
                <a:latin typeface="Calibri" pitchFamily="34" charset="0"/>
              </a:rPr>
              <a:t> a 2 años.</a:t>
            </a:r>
            <a:endParaRPr lang="es-CR" dirty="0">
              <a:latin typeface="Calibri" pitchFamily="34" charset="0"/>
            </a:endParaRPr>
          </a:p>
        </p:txBody>
      </p:sp>
      <p:sp>
        <p:nvSpPr>
          <p:cNvPr id="460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46087"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85918" y="4500570"/>
            <a:ext cx="1213341" cy="514351"/>
          </a:xfrm>
          <a:prstGeom prst="rect">
            <a:avLst/>
          </a:prstGeom>
          <a:noFill/>
        </p:spPr>
      </p:pic>
      <p:sp>
        <p:nvSpPr>
          <p:cNvPr id="46089" name="Rectangle 9"/>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endParaRPr>
          </a:p>
        </p:txBody>
      </p:sp>
      <p:sp>
        <p:nvSpPr>
          <p:cNvPr id="55" name="54 CuadroTexto"/>
          <p:cNvSpPr txBox="1"/>
          <p:nvPr/>
        </p:nvSpPr>
        <p:spPr>
          <a:xfrm>
            <a:off x="4143372" y="4500570"/>
            <a:ext cx="4286280" cy="369332"/>
          </a:xfrm>
          <a:prstGeom prst="rect">
            <a:avLst/>
          </a:prstGeom>
          <a:noFill/>
        </p:spPr>
        <p:txBody>
          <a:bodyPr wrap="square" rtlCol="0">
            <a:spAutoFit/>
          </a:bodyPr>
          <a:lstStyle/>
          <a:p>
            <a:r>
              <a:rPr lang="es-CR" dirty="0" smtClean="0"/>
              <a:t>Despejando la y nos </a:t>
            </a:r>
            <a:r>
              <a:rPr lang="es-CR" dirty="0" err="1" smtClean="0"/>
              <a:t>dá</a:t>
            </a:r>
            <a:r>
              <a:rPr lang="es-CR" dirty="0" smtClean="0"/>
              <a:t> un 10,43%</a:t>
            </a:r>
            <a:endParaRPr lang="es-CR" dirty="0"/>
          </a:p>
        </p:txBody>
      </p:sp>
      <p:sp>
        <p:nvSpPr>
          <p:cNvPr id="56" name="7 CuadroTexto"/>
          <p:cNvSpPr txBox="1">
            <a:spLocks noChangeArrowheads="1"/>
          </p:cNvSpPr>
          <p:nvPr/>
        </p:nvSpPr>
        <p:spPr bwMode="auto">
          <a:xfrm>
            <a:off x="1000100" y="5274246"/>
            <a:ext cx="7786681" cy="369332"/>
          </a:xfrm>
          <a:prstGeom prst="rect">
            <a:avLst/>
          </a:prstGeom>
          <a:noFill/>
          <a:ln w="9525">
            <a:noFill/>
            <a:miter lim="800000"/>
            <a:headEnd/>
            <a:tailEnd/>
          </a:ln>
        </p:spPr>
        <p:txBody>
          <a:bodyPr wrap="square">
            <a:spAutoFit/>
          </a:bodyPr>
          <a:lstStyle/>
          <a:p>
            <a:pPr algn="ctr"/>
            <a:r>
              <a:rPr lang="es-CR" dirty="0" smtClean="0">
                <a:latin typeface="Calibri" pitchFamily="34" charset="0"/>
              </a:rPr>
              <a:t>Por último podríamos buscar un </a:t>
            </a:r>
            <a:r>
              <a:rPr lang="es-CR" dirty="0" err="1" smtClean="0">
                <a:latin typeface="Calibri" pitchFamily="34" charset="0"/>
              </a:rPr>
              <a:t>bullet</a:t>
            </a:r>
            <a:r>
              <a:rPr lang="es-CR" dirty="0" smtClean="0">
                <a:latin typeface="Calibri" pitchFamily="34" charset="0"/>
              </a:rPr>
              <a:t> a tres años y despejar la </a:t>
            </a:r>
            <a:r>
              <a:rPr lang="es-CR" dirty="0" err="1" smtClean="0">
                <a:latin typeface="Calibri" pitchFamily="34" charset="0"/>
              </a:rPr>
              <a:t>incognita</a:t>
            </a:r>
            <a:r>
              <a:rPr lang="es-CR" dirty="0" smtClean="0">
                <a:latin typeface="Calibri" pitchFamily="34" charset="0"/>
              </a:rPr>
              <a:t>:</a:t>
            </a:r>
            <a:endParaRPr lang="es-CR" dirty="0">
              <a:latin typeface="Calibri" pitchFamily="34" charset="0"/>
            </a:endParaRPr>
          </a:p>
        </p:txBody>
      </p:sp>
      <p:sp>
        <p:nvSpPr>
          <p:cNvPr id="4609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R"/>
          </a:p>
        </p:txBody>
      </p:sp>
      <p:pic>
        <p:nvPicPr>
          <p:cNvPr id="46090"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28728" y="5929330"/>
            <a:ext cx="2545378" cy="514351"/>
          </a:xfrm>
          <a:prstGeom prst="rect">
            <a:avLst/>
          </a:prstGeom>
          <a:noFill/>
        </p:spPr>
      </p:pic>
      <p:sp>
        <p:nvSpPr>
          <p:cNvPr id="57" name="56 CuadroTexto"/>
          <p:cNvSpPr txBox="1"/>
          <p:nvPr/>
        </p:nvSpPr>
        <p:spPr>
          <a:xfrm>
            <a:off x="4143372" y="5917188"/>
            <a:ext cx="4286280" cy="369332"/>
          </a:xfrm>
          <a:prstGeom prst="rect">
            <a:avLst/>
          </a:prstGeom>
          <a:noFill/>
        </p:spPr>
        <p:txBody>
          <a:bodyPr wrap="square" rtlCol="0">
            <a:spAutoFit/>
          </a:bodyPr>
          <a:lstStyle/>
          <a:p>
            <a:r>
              <a:rPr lang="es-CR" dirty="0" smtClean="0"/>
              <a:t>Despejando la y nos </a:t>
            </a:r>
            <a:r>
              <a:rPr lang="es-CR" dirty="0" err="1" smtClean="0"/>
              <a:t>dá</a:t>
            </a:r>
            <a:r>
              <a:rPr lang="es-CR" dirty="0" smtClean="0"/>
              <a:t> un 14,76%</a:t>
            </a:r>
            <a:endParaRPr lang="es-C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14 Grupo"/>
          <p:cNvGrpSpPr/>
          <p:nvPr/>
        </p:nvGrpSpPr>
        <p:grpSpPr>
          <a:xfrm>
            <a:off x="0" y="152400"/>
            <a:ext cx="9220200" cy="6705600"/>
            <a:chOff x="0" y="152400"/>
            <a:chExt cx="9220200" cy="6705600"/>
          </a:xfrm>
        </p:grpSpPr>
        <p:graphicFrame>
          <p:nvGraphicFramePr>
            <p:cNvPr id="4" name="5 Gráfico"/>
            <p:cNvGraphicFramePr/>
            <p:nvPr/>
          </p:nvGraphicFramePr>
          <p:xfrm>
            <a:off x="0" y="985684"/>
            <a:ext cx="9144000" cy="5872316"/>
          </p:xfrm>
          <a:graphic>
            <a:graphicData uri="http://schemas.openxmlformats.org/drawingml/2006/chart">
              <c:chart xmlns:c="http://schemas.openxmlformats.org/drawingml/2006/chart" xmlns:r="http://schemas.openxmlformats.org/officeDocument/2006/relationships" r:id="rId2"/>
            </a:graphicData>
          </a:graphic>
        </p:graphicFrame>
        <p:sp>
          <p:nvSpPr>
            <p:cNvPr id="3" name="2 CuadroTexto"/>
            <p:cNvSpPr txBox="1"/>
            <p:nvPr/>
          </p:nvSpPr>
          <p:spPr>
            <a:xfrm>
              <a:off x="457200" y="152400"/>
              <a:ext cx="8382000" cy="707886"/>
            </a:xfrm>
            <a:prstGeom prst="rect">
              <a:avLst/>
            </a:prstGeom>
            <a:noFill/>
          </p:spPr>
          <p:txBody>
            <a:bodyPr wrap="square" rtlCol="0">
              <a:spAutoFit/>
            </a:bodyPr>
            <a:lstStyle/>
            <a:p>
              <a:pPr algn="ctr"/>
              <a:r>
                <a:rPr lang="es-CR" sz="2000" b="1" dirty="0" smtClean="0"/>
                <a:t>Índice Dow Jones: Cronología de la Crisis.</a:t>
              </a:r>
            </a:p>
            <a:p>
              <a:pPr algn="ctr"/>
              <a:r>
                <a:rPr lang="es-CR" sz="2000" i="1" dirty="0" smtClean="0"/>
                <a:t>II Etapa: Enero 2008– Julio 2008.</a:t>
              </a:r>
            </a:p>
          </p:txBody>
        </p:sp>
        <p:sp>
          <p:nvSpPr>
            <p:cNvPr id="5" name="4 CuadroTexto"/>
            <p:cNvSpPr txBox="1"/>
            <p:nvPr/>
          </p:nvSpPr>
          <p:spPr>
            <a:xfrm>
              <a:off x="914400" y="1838980"/>
              <a:ext cx="1752600" cy="523220"/>
            </a:xfrm>
            <a:prstGeom prst="rect">
              <a:avLst/>
            </a:prstGeom>
            <a:noFill/>
          </p:spPr>
          <p:txBody>
            <a:bodyPr wrap="square" rtlCol="0">
              <a:spAutoFit/>
            </a:bodyPr>
            <a:lstStyle/>
            <a:p>
              <a:pPr algn="ctr"/>
              <a:r>
                <a:rPr lang="es-CR" sz="1400" dirty="0" smtClean="0"/>
                <a:t>Mayor desempleo en 2 años en EEUU</a:t>
              </a:r>
              <a:endParaRPr lang="es-CR" sz="1400" dirty="0"/>
            </a:p>
          </p:txBody>
        </p:sp>
        <p:sp>
          <p:nvSpPr>
            <p:cNvPr id="6" name="5 CuadroTexto"/>
            <p:cNvSpPr txBox="1"/>
            <p:nvPr/>
          </p:nvSpPr>
          <p:spPr>
            <a:xfrm>
              <a:off x="1600200" y="3667780"/>
              <a:ext cx="1447800" cy="523220"/>
            </a:xfrm>
            <a:prstGeom prst="rect">
              <a:avLst/>
            </a:prstGeom>
            <a:noFill/>
          </p:spPr>
          <p:txBody>
            <a:bodyPr wrap="square" rtlCol="0">
              <a:spAutoFit/>
            </a:bodyPr>
            <a:lstStyle/>
            <a:p>
              <a:pPr algn="ctr"/>
              <a:r>
                <a:rPr lang="es-CR" sz="1400" dirty="0" smtClean="0"/>
                <a:t>La FED baja su tasa a 3%</a:t>
              </a:r>
              <a:endParaRPr lang="es-CR" sz="1400" dirty="0"/>
            </a:p>
          </p:txBody>
        </p:sp>
        <p:sp>
          <p:nvSpPr>
            <p:cNvPr id="7" name="6 CuadroTexto"/>
            <p:cNvSpPr txBox="1"/>
            <p:nvPr/>
          </p:nvSpPr>
          <p:spPr>
            <a:xfrm>
              <a:off x="2743200" y="1752600"/>
              <a:ext cx="1905000" cy="954107"/>
            </a:xfrm>
            <a:prstGeom prst="rect">
              <a:avLst/>
            </a:prstGeom>
            <a:noFill/>
          </p:spPr>
          <p:txBody>
            <a:bodyPr wrap="square" rtlCol="0">
              <a:spAutoFit/>
            </a:bodyPr>
            <a:lstStyle/>
            <a:p>
              <a:pPr algn="ctr"/>
              <a:r>
                <a:rPr lang="es-CR" sz="1400" dirty="0" smtClean="0"/>
                <a:t>El G7 anuncia que  las perdidas por </a:t>
              </a:r>
              <a:r>
                <a:rPr lang="es-CR" sz="1400" dirty="0" err="1" smtClean="0"/>
                <a:t>subprime</a:t>
              </a:r>
              <a:r>
                <a:rPr lang="es-CR" sz="1400" dirty="0" smtClean="0"/>
                <a:t> pueden alcanzar los US$ 400 M</a:t>
              </a:r>
              <a:endParaRPr lang="es-CR" sz="1400" dirty="0"/>
            </a:p>
          </p:txBody>
        </p:sp>
        <p:sp>
          <p:nvSpPr>
            <p:cNvPr id="8" name="7 CuadroTexto"/>
            <p:cNvSpPr txBox="1"/>
            <p:nvPr/>
          </p:nvSpPr>
          <p:spPr>
            <a:xfrm>
              <a:off x="2667000" y="4124980"/>
              <a:ext cx="1905000" cy="738664"/>
            </a:xfrm>
            <a:prstGeom prst="rect">
              <a:avLst/>
            </a:prstGeom>
            <a:noFill/>
          </p:spPr>
          <p:txBody>
            <a:bodyPr wrap="square" rtlCol="0">
              <a:spAutoFit/>
            </a:bodyPr>
            <a:lstStyle/>
            <a:p>
              <a:pPr algn="ctr"/>
              <a:r>
                <a:rPr lang="es-CR" sz="1400" dirty="0" smtClean="0"/>
                <a:t>Bear </a:t>
              </a:r>
              <a:r>
                <a:rPr lang="es-CR" sz="1400" dirty="0" err="1" smtClean="0"/>
                <a:t>Sterns</a:t>
              </a:r>
              <a:r>
                <a:rPr lang="es-CR" sz="1400" dirty="0" smtClean="0"/>
                <a:t> Debe ser vendido de urgencia al JP Morgan</a:t>
              </a:r>
              <a:endParaRPr lang="es-CR" sz="1400" dirty="0"/>
            </a:p>
          </p:txBody>
        </p:sp>
        <p:sp>
          <p:nvSpPr>
            <p:cNvPr id="9" name="8 CuadroTexto"/>
            <p:cNvSpPr txBox="1"/>
            <p:nvPr/>
          </p:nvSpPr>
          <p:spPr>
            <a:xfrm>
              <a:off x="4343400" y="3276600"/>
              <a:ext cx="1447800" cy="523220"/>
            </a:xfrm>
            <a:prstGeom prst="rect">
              <a:avLst/>
            </a:prstGeom>
            <a:noFill/>
          </p:spPr>
          <p:txBody>
            <a:bodyPr wrap="square" rtlCol="0">
              <a:spAutoFit/>
            </a:bodyPr>
            <a:lstStyle/>
            <a:p>
              <a:pPr algn="ctr"/>
              <a:r>
                <a:rPr lang="es-CR" sz="1400" dirty="0" smtClean="0"/>
                <a:t>La FED baja su tasa a 2,%</a:t>
              </a:r>
              <a:endParaRPr lang="es-CR" sz="1400" dirty="0"/>
            </a:p>
          </p:txBody>
        </p:sp>
        <p:sp>
          <p:nvSpPr>
            <p:cNvPr id="10" name="9 CuadroTexto"/>
            <p:cNvSpPr txBox="1"/>
            <p:nvPr/>
          </p:nvSpPr>
          <p:spPr>
            <a:xfrm>
              <a:off x="4419600" y="1295400"/>
              <a:ext cx="2209800" cy="738664"/>
            </a:xfrm>
            <a:prstGeom prst="rect">
              <a:avLst/>
            </a:prstGeom>
            <a:noFill/>
          </p:spPr>
          <p:txBody>
            <a:bodyPr wrap="square" rtlCol="0">
              <a:spAutoFit/>
            </a:bodyPr>
            <a:lstStyle/>
            <a:p>
              <a:pPr algn="ctr"/>
              <a:r>
                <a:rPr lang="es-CR" sz="1400" dirty="0" smtClean="0"/>
                <a:t>Goldman y </a:t>
              </a:r>
              <a:r>
                <a:rPr lang="es-CR" sz="1400" dirty="0" err="1" smtClean="0"/>
                <a:t>Lehman</a:t>
              </a:r>
              <a:r>
                <a:rPr lang="es-CR" sz="1400" dirty="0" smtClean="0"/>
                <a:t> anuncian resultados no tan malos como esperaban</a:t>
              </a:r>
              <a:endParaRPr lang="es-CR" sz="1400" dirty="0"/>
            </a:p>
          </p:txBody>
        </p:sp>
        <p:sp>
          <p:nvSpPr>
            <p:cNvPr id="11" name="10 CuadroTexto"/>
            <p:cNvSpPr txBox="1"/>
            <p:nvPr/>
          </p:nvSpPr>
          <p:spPr>
            <a:xfrm>
              <a:off x="6477000" y="1828800"/>
              <a:ext cx="1905000" cy="954107"/>
            </a:xfrm>
            <a:prstGeom prst="rect">
              <a:avLst/>
            </a:prstGeom>
            <a:noFill/>
          </p:spPr>
          <p:txBody>
            <a:bodyPr wrap="square" rtlCol="0">
              <a:spAutoFit/>
            </a:bodyPr>
            <a:lstStyle/>
            <a:p>
              <a:pPr algn="ctr"/>
              <a:r>
                <a:rPr lang="es-CR" sz="1400" dirty="0" smtClean="0"/>
                <a:t>El FBI investiga por fraude </a:t>
              </a:r>
              <a:r>
                <a:rPr lang="es-CR" sz="1400" dirty="0" err="1" smtClean="0"/>
                <a:t>subprime</a:t>
              </a:r>
              <a:r>
                <a:rPr lang="es-CR" sz="1400" dirty="0" smtClean="0"/>
                <a:t> y arrestan a 400 personas</a:t>
              </a:r>
              <a:endParaRPr lang="es-CR" sz="1400" dirty="0"/>
            </a:p>
          </p:txBody>
        </p:sp>
        <p:sp>
          <p:nvSpPr>
            <p:cNvPr id="12" name="11 CuadroTexto"/>
            <p:cNvSpPr txBox="1"/>
            <p:nvPr/>
          </p:nvSpPr>
          <p:spPr>
            <a:xfrm>
              <a:off x="7315200" y="3200400"/>
              <a:ext cx="1905000" cy="738664"/>
            </a:xfrm>
            <a:prstGeom prst="rect">
              <a:avLst/>
            </a:prstGeom>
            <a:noFill/>
          </p:spPr>
          <p:txBody>
            <a:bodyPr wrap="square" rtlCol="0">
              <a:spAutoFit/>
            </a:bodyPr>
            <a:lstStyle/>
            <a:p>
              <a:pPr algn="ctr"/>
              <a:r>
                <a:rPr lang="es-CR" sz="1400" dirty="0" smtClean="0"/>
                <a:t>Rescate publico de </a:t>
              </a:r>
              <a:r>
                <a:rPr lang="es-CR" sz="1400" dirty="0" err="1" smtClean="0"/>
                <a:t>Fannie</a:t>
              </a:r>
              <a:r>
                <a:rPr lang="es-CR" sz="1400" dirty="0" smtClean="0"/>
                <a:t> </a:t>
              </a:r>
              <a:r>
                <a:rPr lang="es-CR" sz="1400" dirty="0" err="1" smtClean="0"/>
                <a:t>Mae</a:t>
              </a:r>
              <a:r>
                <a:rPr lang="es-CR" sz="1400" dirty="0" smtClean="0"/>
                <a:t> y </a:t>
              </a:r>
              <a:r>
                <a:rPr lang="es-CR" sz="1400" dirty="0" err="1" smtClean="0"/>
                <a:t>Fraddie</a:t>
              </a:r>
              <a:r>
                <a:rPr lang="es-CR" sz="1400" dirty="0" smtClean="0"/>
                <a:t> Mac</a:t>
              </a:r>
              <a:endParaRPr lang="es-CR" sz="1400" dirty="0"/>
            </a:p>
          </p:txBody>
        </p:sp>
        <p:sp>
          <p:nvSpPr>
            <p:cNvPr id="13" name="12 CuadroTexto"/>
            <p:cNvSpPr txBox="1"/>
            <p:nvPr/>
          </p:nvSpPr>
          <p:spPr>
            <a:xfrm>
              <a:off x="5791200" y="4114800"/>
              <a:ext cx="1905000" cy="738664"/>
            </a:xfrm>
            <a:prstGeom prst="rect">
              <a:avLst/>
            </a:prstGeom>
            <a:noFill/>
          </p:spPr>
          <p:txBody>
            <a:bodyPr wrap="square" rtlCol="0">
              <a:spAutoFit/>
            </a:bodyPr>
            <a:lstStyle/>
            <a:p>
              <a:pPr algn="ctr"/>
              <a:r>
                <a:rPr lang="es-CR" sz="1400" dirty="0" smtClean="0"/>
                <a:t>Se interviene el Banco </a:t>
              </a:r>
              <a:r>
                <a:rPr lang="es-CR" sz="1400" dirty="0" err="1" smtClean="0"/>
                <a:t>Indy</a:t>
              </a:r>
              <a:r>
                <a:rPr lang="es-CR" sz="1400" dirty="0" smtClean="0"/>
                <a:t>-Mac por el gobierno</a:t>
              </a:r>
              <a:endParaRPr lang="es-CR" sz="1400" dirty="0"/>
            </a:p>
          </p:txBody>
        </p:sp>
        <p:sp>
          <p:nvSpPr>
            <p:cNvPr id="14" name="13 CuadroTexto"/>
            <p:cNvSpPr txBox="1"/>
            <p:nvPr/>
          </p:nvSpPr>
          <p:spPr>
            <a:xfrm>
              <a:off x="990600" y="877669"/>
              <a:ext cx="1752600" cy="646331"/>
            </a:xfrm>
            <a:prstGeom prst="rect">
              <a:avLst/>
            </a:prstGeom>
            <a:noFill/>
          </p:spPr>
          <p:txBody>
            <a:bodyPr wrap="square" rtlCol="0">
              <a:spAutoFit/>
            </a:bodyPr>
            <a:lstStyle/>
            <a:p>
              <a:pPr algn="ctr"/>
              <a:r>
                <a:rPr lang="es-CR" b="1" dirty="0" smtClean="0">
                  <a:solidFill>
                    <a:srgbClr val="FF0000"/>
                  </a:solidFill>
                </a:rPr>
                <a:t>Caída del Índice Dow Jones -22% </a:t>
              </a:r>
              <a:endParaRPr lang="es-CR" b="1" dirty="0">
                <a:solidFill>
                  <a:srgbClr val="FF0000"/>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15 Grupo"/>
          <p:cNvGrpSpPr/>
          <p:nvPr/>
        </p:nvGrpSpPr>
        <p:grpSpPr>
          <a:xfrm>
            <a:off x="0" y="130314"/>
            <a:ext cx="9296400" cy="6727686"/>
            <a:chOff x="0" y="130314"/>
            <a:chExt cx="9296400" cy="6727686"/>
          </a:xfrm>
        </p:grpSpPr>
        <p:graphicFrame>
          <p:nvGraphicFramePr>
            <p:cNvPr id="4" name="6 Gráfico"/>
            <p:cNvGraphicFramePr/>
            <p:nvPr/>
          </p:nvGraphicFramePr>
          <p:xfrm>
            <a:off x="0" y="1143000"/>
            <a:ext cx="9144000" cy="5715000"/>
          </p:xfrm>
          <a:graphic>
            <a:graphicData uri="http://schemas.openxmlformats.org/drawingml/2006/chart">
              <c:chart xmlns:c="http://schemas.openxmlformats.org/drawingml/2006/chart" xmlns:r="http://schemas.openxmlformats.org/officeDocument/2006/relationships" r:id="rId2"/>
            </a:graphicData>
          </a:graphic>
        </p:graphicFrame>
        <p:sp>
          <p:nvSpPr>
            <p:cNvPr id="3" name="2 CuadroTexto"/>
            <p:cNvSpPr txBox="1"/>
            <p:nvPr/>
          </p:nvSpPr>
          <p:spPr>
            <a:xfrm>
              <a:off x="457200" y="130314"/>
              <a:ext cx="8382000" cy="707886"/>
            </a:xfrm>
            <a:prstGeom prst="rect">
              <a:avLst/>
            </a:prstGeom>
            <a:noFill/>
          </p:spPr>
          <p:txBody>
            <a:bodyPr wrap="square" rtlCol="0">
              <a:spAutoFit/>
            </a:bodyPr>
            <a:lstStyle/>
            <a:p>
              <a:pPr algn="ctr"/>
              <a:r>
                <a:rPr lang="es-CR" sz="2000" b="1" dirty="0" smtClean="0"/>
                <a:t>Índice Dow Jones: Cronología de la Crisis.</a:t>
              </a:r>
            </a:p>
            <a:p>
              <a:pPr algn="ctr"/>
              <a:r>
                <a:rPr lang="es-CR" sz="2000" i="1" dirty="0" smtClean="0"/>
                <a:t>III Etapa: Agosto 2008– Diciembre 2008.</a:t>
              </a:r>
            </a:p>
          </p:txBody>
        </p:sp>
        <p:sp>
          <p:nvSpPr>
            <p:cNvPr id="5" name="4 CuadroTexto"/>
            <p:cNvSpPr txBox="1"/>
            <p:nvPr/>
          </p:nvSpPr>
          <p:spPr>
            <a:xfrm>
              <a:off x="4038600" y="1905000"/>
              <a:ext cx="1905000" cy="738664"/>
            </a:xfrm>
            <a:prstGeom prst="rect">
              <a:avLst/>
            </a:prstGeom>
            <a:noFill/>
          </p:spPr>
          <p:txBody>
            <a:bodyPr wrap="square" rtlCol="0">
              <a:spAutoFit/>
            </a:bodyPr>
            <a:lstStyle/>
            <a:p>
              <a:pPr algn="ctr"/>
              <a:r>
                <a:rPr lang="es-CR" sz="1400" dirty="0" err="1" smtClean="0"/>
                <a:t>Lehman</a:t>
              </a:r>
              <a:r>
                <a:rPr lang="es-CR" sz="1400" dirty="0" smtClean="0"/>
                <a:t> </a:t>
              </a:r>
              <a:r>
                <a:rPr lang="es-CR" sz="1400" dirty="0" err="1" smtClean="0"/>
                <a:t>Brother</a:t>
              </a:r>
              <a:r>
                <a:rPr lang="es-CR" sz="1400" dirty="0" smtClean="0"/>
                <a:t>, 4to banco de inversión se declara en Bancarrota</a:t>
              </a:r>
              <a:endParaRPr lang="es-CR" sz="1400" dirty="0"/>
            </a:p>
          </p:txBody>
        </p:sp>
        <p:sp>
          <p:nvSpPr>
            <p:cNvPr id="6" name="5 CuadroTexto"/>
            <p:cNvSpPr txBox="1"/>
            <p:nvPr/>
          </p:nvSpPr>
          <p:spPr>
            <a:xfrm>
              <a:off x="1066800" y="2057400"/>
              <a:ext cx="2057400" cy="523220"/>
            </a:xfrm>
            <a:prstGeom prst="rect">
              <a:avLst/>
            </a:prstGeom>
            <a:noFill/>
          </p:spPr>
          <p:txBody>
            <a:bodyPr wrap="square" rtlCol="0">
              <a:spAutoFit/>
            </a:bodyPr>
            <a:lstStyle/>
            <a:p>
              <a:pPr algn="ctr"/>
              <a:r>
                <a:rPr lang="es-CR" sz="1400" dirty="0" smtClean="0"/>
                <a:t>Primera caída del </a:t>
              </a:r>
              <a:r>
                <a:rPr lang="es-CR" sz="1400" dirty="0" err="1" smtClean="0"/>
                <a:t>Pbi</a:t>
              </a:r>
              <a:r>
                <a:rPr lang="es-CR" sz="1400" dirty="0" smtClean="0"/>
                <a:t> de Europa desde el año 1999</a:t>
              </a:r>
              <a:endParaRPr lang="es-CR" sz="1400" dirty="0"/>
            </a:p>
          </p:txBody>
        </p:sp>
        <p:sp>
          <p:nvSpPr>
            <p:cNvPr id="7" name="4 CuadroTexto"/>
            <p:cNvSpPr txBox="1"/>
            <p:nvPr/>
          </p:nvSpPr>
          <p:spPr>
            <a:xfrm>
              <a:off x="2590800" y="3200400"/>
              <a:ext cx="1905000"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La FED rescata a AIG con US$ 85 M por el 80% de sus acciones</a:t>
              </a:r>
              <a:endParaRPr lang="es-CR" sz="1400" dirty="0"/>
            </a:p>
          </p:txBody>
        </p:sp>
        <p:sp>
          <p:nvSpPr>
            <p:cNvPr id="8" name="4 CuadroTexto"/>
            <p:cNvSpPr txBox="1"/>
            <p:nvPr/>
          </p:nvSpPr>
          <p:spPr>
            <a:xfrm>
              <a:off x="4267200" y="3200400"/>
              <a:ext cx="1600200" cy="95410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Se anuncia el paquete de </a:t>
              </a:r>
              <a:r>
                <a:rPr lang="es-CR" sz="1400" dirty="0" err="1" smtClean="0"/>
                <a:t>Paulson</a:t>
              </a:r>
              <a:r>
                <a:rPr lang="es-CR" sz="1400" dirty="0" smtClean="0"/>
                <a:t> por US$ 700 MM</a:t>
              </a:r>
              <a:endParaRPr lang="es-CR" sz="1400" dirty="0"/>
            </a:p>
          </p:txBody>
        </p:sp>
        <p:sp>
          <p:nvSpPr>
            <p:cNvPr id="9" name="4 CuadroTexto"/>
            <p:cNvSpPr txBox="1"/>
            <p:nvPr/>
          </p:nvSpPr>
          <p:spPr>
            <a:xfrm>
              <a:off x="4038600" y="5191780"/>
              <a:ext cx="1676400" cy="523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Se rechaza el paquete de </a:t>
              </a:r>
              <a:r>
                <a:rPr lang="es-CR" sz="1400" dirty="0" err="1" smtClean="0"/>
                <a:t>Paulson</a:t>
              </a:r>
              <a:endParaRPr lang="es-CR" sz="1400" dirty="0"/>
            </a:p>
          </p:txBody>
        </p:sp>
        <p:sp>
          <p:nvSpPr>
            <p:cNvPr id="10" name="4 CuadroTexto"/>
            <p:cNvSpPr txBox="1"/>
            <p:nvPr/>
          </p:nvSpPr>
          <p:spPr>
            <a:xfrm>
              <a:off x="2743200" y="4366736"/>
              <a:ext cx="1905000" cy="95410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Goldman </a:t>
              </a:r>
              <a:r>
                <a:rPr lang="es-CR" sz="1400" dirty="0" err="1" smtClean="0"/>
                <a:t>Sach</a:t>
              </a:r>
              <a:r>
                <a:rPr lang="es-CR" sz="1400" dirty="0" smtClean="0"/>
                <a:t> y Morgan Stanley se convierte en Bancos comerciales</a:t>
              </a:r>
              <a:endParaRPr lang="es-CR" sz="1400" dirty="0"/>
            </a:p>
          </p:txBody>
        </p:sp>
        <p:sp>
          <p:nvSpPr>
            <p:cNvPr id="11" name="4 CuadroTexto"/>
            <p:cNvSpPr txBox="1"/>
            <p:nvPr/>
          </p:nvSpPr>
          <p:spPr>
            <a:xfrm>
              <a:off x="5638800" y="3439180"/>
              <a:ext cx="1600200" cy="523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Se aprueba el Plan de rescate</a:t>
              </a:r>
              <a:endParaRPr lang="es-CR" sz="1400" dirty="0"/>
            </a:p>
          </p:txBody>
        </p:sp>
        <p:sp>
          <p:nvSpPr>
            <p:cNvPr id="12" name="4 CuadroTexto"/>
            <p:cNvSpPr txBox="1"/>
            <p:nvPr/>
          </p:nvSpPr>
          <p:spPr>
            <a:xfrm>
              <a:off x="6858000" y="5483423"/>
              <a:ext cx="1981200"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La FED baja la tasa al 1%</a:t>
              </a:r>
              <a:endParaRPr lang="es-CR" sz="1400" dirty="0"/>
            </a:p>
          </p:txBody>
        </p:sp>
        <p:sp>
          <p:nvSpPr>
            <p:cNvPr id="13" name="4 CuadroTexto"/>
            <p:cNvSpPr txBox="1"/>
            <p:nvPr/>
          </p:nvSpPr>
          <p:spPr>
            <a:xfrm>
              <a:off x="7772400" y="3528536"/>
              <a:ext cx="1524000"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Inglaterra aprueba un plan de US$ 90 MM</a:t>
              </a:r>
              <a:endParaRPr lang="es-CR" sz="1400" dirty="0"/>
            </a:p>
          </p:txBody>
        </p:sp>
        <p:sp>
          <p:nvSpPr>
            <p:cNvPr id="14" name="4 CuadroTexto"/>
            <p:cNvSpPr txBox="1"/>
            <p:nvPr/>
          </p:nvSpPr>
          <p:spPr>
            <a:xfrm>
              <a:off x="6248400" y="3909536"/>
              <a:ext cx="1981200"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R" sz="1400" dirty="0" smtClean="0"/>
                <a:t>Alemania salva unilateralmente a su Banco </a:t>
              </a:r>
              <a:r>
                <a:rPr lang="es-CR" sz="1400" dirty="0" err="1" smtClean="0"/>
                <a:t>Hypo</a:t>
              </a:r>
              <a:r>
                <a:rPr lang="es-CR" sz="1400" dirty="0" smtClean="0"/>
                <a:t> Real </a:t>
              </a:r>
              <a:r>
                <a:rPr lang="es-CR" sz="1400" dirty="0" err="1" smtClean="0"/>
                <a:t>State</a:t>
              </a:r>
              <a:endParaRPr lang="es-CR" sz="1400" dirty="0"/>
            </a:p>
          </p:txBody>
        </p:sp>
        <p:sp>
          <p:nvSpPr>
            <p:cNvPr id="15" name="14 CuadroTexto"/>
            <p:cNvSpPr txBox="1"/>
            <p:nvPr/>
          </p:nvSpPr>
          <p:spPr>
            <a:xfrm>
              <a:off x="7239000" y="1106269"/>
              <a:ext cx="1752600" cy="646331"/>
            </a:xfrm>
            <a:prstGeom prst="rect">
              <a:avLst/>
            </a:prstGeom>
            <a:noFill/>
          </p:spPr>
          <p:txBody>
            <a:bodyPr wrap="square" rtlCol="0">
              <a:spAutoFit/>
            </a:bodyPr>
            <a:lstStyle/>
            <a:p>
              <a:pPr algn="ctr"/>
              <a:r>
                <a:rPr lang="es-CR" b="1" dirty="0" smtClean="0">
                  <a:solidFill>
                    <a:srgbClr val="FF0000"/>
                  </a:solidFill>
                </a:rPr>
                <a:t>Caída del Índice Dow Jones -40% </a:t>
              </a:r>
              <a:endParaRPr lang="es-CR" b="1" dirty="0">
                <a:solidFill>
                  <a:srgbClr val="FF0000"/>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2844" y="285728"/>
            <a:ext cx="3000396" cy="369332"/>
          </a:xfrm>
          <a:prstGeom prst="rect">
            <a:avLst/>
          </a:prstGeom>
          <a:noFill/>
        </p:spPr>
        <p:txBody>
          <a:bodyPr wrap="square" rtlCol="0">
            <a:spAutoFit/>
          </a:bodyPr>
          <a:lstStyle/>
          <a:p>
            <a:r>
              <a:rPr lang="es-ES" b="1" dirty="0"/>
              <a:t>Que es un </a:t>
            </a:r>
            <a:r>
              <a:rPr lang="es-ES" b="1" dirty="0" smtClean="0"/>
              <a:t>Bono</a:t>
            </a:r>
            <a:r>
              <a:rPr lang="es-ES" b="1" dirty="0"/>
              <a:t>?</a:t>
            </a:r>
            <a:endParaRPr lang="es-CR" dirty="0"/>
          </a:p>
        </p:txBody>
      </p:sp>
      <p:sp>
        <p:nvSpPr>
          <p:cNvPr id="6" name="5 CuadroTexto"/>
          <p:cNvSpPr txBox="1"/>
          <p:nvPr/>
        </p:nvSpPr>
        <p:spPr>
          <a:xfrm>
            <a:off x="214282" y="1076910"/>
            <a:ext cx="5572164" cy="923330"/>
          </a:xfrm>
          <a:prstGeom prst="rect">
            <a:avLst/>
          </a:prstGeom>
          <a:noFill/>
        </p:spPr>
        <p:txBody>
          <a:bodyPr wrap="square" rtlCol="0">
            <a:spAutoFit/>
          </a:bodyPr>
          <a:lstStyle/>
          <a:p>
            <a:r>
              <a:rPr lang="es-CR" dirty="0" smtClean="0"/>
              <a:t>El bono es aquel instrumento de deuda, donde el emisor se compromete  a devolver el capital prestado mas un interés en un cierto periodo de tiempo</a:t>
            </a:r>
            <a:endParaRPr lang="es-CR" dirty="0"/>
          </a:p>
        </p:txBody>
      </p:sp>
      <p:pic>
        <p:nvPicPr>
          <p:cNvPr id="9" name="Picture 37" descr="Obligacion negociable">
            <a:hlinkClick r:id="" action="ppaction://noaction"/>
          </p:cNvPr>
          <p:cNvPicPr>
            <a:picLocks noChangeAspect="1" noChangeArrowheads="1"/>
          </p:cNvPicPr>
          <p:nvPr/>
        </p:nvPicPr>
        <p:blipFill>
          <a:blip r:embed="rId2" cstate="print"/>
          <a:srcRect b="25591"/>
          <a:stretch>
            <a:fillRect/>
          </a:stretch>
        </p:blipFill>
        <p:spPr bwMode="auto">
          <a:xfrm>
            <a:off x="6429388" y="700081"/>
            <a:ext cx="2044700" cy="1800225"/>
          </a:xfrm>
          <a:prstGeom prst="rect">
            <a:avLst/>
          </a:prstGeom>
          <a:noFill/>
        </p:spPr>
      </p:pic>
      <p:sp>
        <p:nvSpPr>
          <p:cNvPr id="33" name="32 CuadroTexto"/>
          <p:cNvSpPr txBox="1"/>
          <p:nvPr/>
        </p:nvSpPr>
        <p:spPr>
          <a:xfrm>
            <a:off x="142844" y="2552703"/>
            <a:ext cx="3000396" cy="369332"/>
          </a:xfrm>
          <a:prstGeom prst="rect">
            <a:avLst/>
          </a:prstGeom>
          <a:noFill/>
        </p:spPr>
        <p:txBody>
          <a:bodyPr wrap="square" rtlCol="0">
            <a:spAutoFit/>
          </a:bodyPr>
          <a:lstStyle/>
          <a:p>
            <a:r>
              <a:rPr lang="es-ES" b="1" dirty="0" smtClean="0"/>
              <a:t>Quienes emiten deuda??</a:t>
            </a:r>
            <a:endParaRPr lang="es-CR" dirty="0"/>
          </a:p>
        </p:txBody>
      </p:sp>
      <p:pic>
        <p:nvPicPr>
          <p:cNvPr id="34" name="Picture 41" descr="j0434891"/>
          <p:cNvPicPr>
            <a:picLocks noChangeAspect="1" noChangeArrowheads="1"/>
          </p:cNvPicPr>
          <p:nvPr/>
        </p:nvPicPr>
        <p:blipFill>
          <a:blip r:embed="rId3"/>
          <a:srcRect/>
          <a:stretch>
            <a:fillRect/>
          </a:stretch>
        </p:blipFill>
        <p:spPr bwMode="auto">
          <a:xfrm>
            <a:off x="1044548" y="3124207"/>
            <a:ext cx="1041400" cy="1041400"/>
          </a:xfrm>
          <a:prstGeom prst="rect">
            <a:avLst/>
          </a:prstGeom>
          <a:noFill/>
        </p:spPr>
      </p:pic>
      <p:sp>
        <p:nvSpPr>
          <p:cNvPr id="35" name="Rectangle 26"/>
          <p:cNvSpPr>
            <a:spLocks noChangeArrowheads="1"/>
          </p:cNvSpPr>
          <p:nvPr/>
        </p:nvSpPr>
        <p:spPr bwMode="auto">
          <a:xfrm>
            <a:off x="717523" y="5776931"/>
            <a:ext cx="1658938" cy="366713"/>
          </a:xfrm>
          <a:prstGeom prst="rect">
            <a:avLst/>
          </a:prstGeom>
          <a:noFill/>
          <a:ln w="9525">
            <a:noFill/>
            <a:miter lim="800000"/>
            <a:headEnd/>
            <a:tailEnd/>
          </a:ln>
        </p:spPr>
        <p:txBody>
          <a:bodyPr lIns="92075" tIns="46038" rIns="0" bIns="46038" anchor="ctr">
            <a:spAutoFit/>
          </a:bodyPr>
          <a:lstStyle/>
          <a:p>
            <a:pPr algn="ctr"/>
            <a:r>
              <a:rPr lang="es-ES" sz="1800" b="0">
                <a:effectLst/>
              </a:rPr>
              <a:t>Empresas</a:t>
            </a:r>
          </a:p>
        </p:txBody>
      </p:sp>
      <p:sp>
        <p:nvSpPr>
          <p:cNvPr id="36" name="Rectangle 26"/>
          <p:cNvSpPr>
            <a:spLocks noChangeArrowheads="1"/>
          </p:cNvSpPr>
          <p:nvPr/>
        </p:nvSpPr>
        <p:spPr bwMode="auto">
          <a:xfrm>
            <a:off x="714348" y="4237044"/>
            <a:ext cx="1658938" cy="366713"/>
          </a:xfrm>
          <a:prstGeom prst="rect">
            <a:avLst/>
          </a:prstGeom>
          <a:noFill/>
          <a:ln w="9525">
            <a:noFill/>
            <a:miter lim="800000"/>
            <a:headEnd/>
            <a:tailEnd/>
          </a:ln>
        </p:spPr>
        <p:txBody>
          <a:bodyPr lIns="92075" tIns="46038" rIns="0" bIns="46038" anchor="ctr">
            <a:spAutoFit/>
          </a:bodyPr>
          <a:lstStyle/>
          <a:p>
            <a:pPr algn="ctr"/>
            <a:r>
              <a:rPr lang="es-ES" sz="1800" b="0">
                <a:effectLst/>
              </a:rPr>
              <a:t>Gobierno</a:t>
            </a:r>
          </a:p>
        </p:txBody>
      </p:sp>
      <p:pic>
        <p:nvPicPr>
          <p:cNvPr id="37" name="Picture 73" descr="j0432625"/>
          <p:cNvPicPr>
            <a:picLocks noChangeAspect="1" noChangeArrowheads="1"/>
          </p:cNvPicPr>
          <p:nvPr/>
        </p:nvPicPr>
        <p:blipFill>
          <a:blip r:embed="rId4"/>
          <a:srcRect/>
          <a:stretch>
            <a:fillRect/>
          </a:stretch>
        </p:blipFill>
        <p:spPr bwMode="auto">
          <a:xfrm>
            <a:off x="1147736" y="4838719"/>
            <a:ext cx="866775" cy="866775"/>
          </a:xfrm>
          <a:prstGeom prst="rect">
            <a:avLst/>
          </a:prstGeom>
          <a:noFill/>
        </p:spPr>
      </p:pic>
      <p:sp>
        <p:nvSpPr>
          <p:cNvPr id="38" name="37 CuadroTexto"/>
          <p:cNvSpPr txBox="1"/>
          <p:nvPr/>
        </p:nvSpPr>
        <p:spPr>
          <a:xfrm>
            <a:off x="2928926" y="3147077"/>
            <a:ext cx="5572164" cy="1477328"/>
          </a:xfrm>
          <a:prstGeom prst="rect">
            <a:avLst/>
          </a:prstGeom>
          <a:noFill/>
        </p:spPr>
        <p:txBody>
          <a:bodyPr wrap="square" rtlCol="0">
            <a:spAutoFit/>
          </a:bodyPr>
          <a:lstStyle/>
          <a:p>
            <a:r>
              <a:rPr lang="es-CR" dirty="0" smtClean="0"/>
              <a:t>Los bonos por excelencia son los bonos soberanos . Todos los niveles de gobierno se encuentran en condiciones de emitir deuda. Tanto los bonos provinciales como municipales hoy se presentan como interesantes alternativas de inversión.</a:t>
            </a:r>
            <a:endParaRPr lang="es-CR" dirty="0"/>
          </a:p>
        </p:txBody>
      </p:sp>
      <p:sp>
        <p:nvSpPr>
          <p:cNvPr id="39" name="38 CuadroTexto"/>
          <p:cNvSpPr txBox="1"/>
          <p:nvPr/>
        </p:nvSpPr>
        <p:spPr>
          <a:xfrm>
            <a:off x="2928926" y="4910157"/>
            <a:ext cx="5572164" cy="1200329"/>
          </a:xfrm>
          <a:prstGeom prst="rect">
            <a:avLst/>
          </a:prstGeom>
          <a:noFill/>
        </p:spPr>
        <p:txBody>
          <a:bodyPr wrap="square" rtlCol="0">
            <a:spAutoFit/>
          </a:bodyPr>
          <a:lstStyle/>
          <a:p>
            <a:r>
              <a:rPr lang="es-CR" dirty="0" smtClean="0"/>
              <a:t>Los bonos </a:t>
            </a:r>
            <a:r>
              <a:rPr lang="es-CR" dirty="0" err="1" smtClean="0"/>
              <a:t>coorporativos</a:t>
            </a:r>
            <a:r>
              <a:rPr lang="es-CR" dirty="0" smtClean="0"/>
              <a:t> se denominan obligaciones negociables. La falta de desarrollo del merado local hace que el mercado secundario de este tipo de bonos sea ilíquido. </a:t>
            </a:r>
            <a:endParaRPr lang="es-C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30 Rectángulo"/>
          <p:cNvSpPr/>
          <p:nvPr/>
        </p:nvSpPr>
        <p:spPr>
          <a:xfrm>
            <a:off x="1000100" y="1568223"/>
            <a:ext cx="785818" cy="107157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cxnSp>
        <p:nvCxnSpPr>
          <p:cNvPr id="32" name="31 Conector recto"/>
          <p:cNvCxnSpPr/>
          <p:nvPr/>
        </p:nvCxnSpPr>
        <p:spPr>
          <a:xfrm>
            <a:off x="1000100" y="1566635"/>
            <a:ext cx="678661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32 Rectángulo"/>
          <p:cNvSpPr/>
          <p:nvPr/>
        </p:nvSpPr>
        <p:spPr>
          <a:xfrm>
            <a:off x="2500298" y="1353909"/>
            <a:ext cx="785818" cy="20479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4" name="33 Rectángulo"/>
          <p:cNvSpPr/>
          <p:nvPr/>
        </p:nvSpPr>
        <p:spPr>
          <a:xfrm>
            <a:off x="4000496" y="1353909"/>
            <a:ext cx="785818" cy="20479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5" name="34 Rectángulo"/>
          <p:cNvSpPr/>
          <p:nvPr/>
        </p:nvSpPr>
        <p:spPr>
          <a:xfrm>
            <a:off x="5500694" y="1353909"/>
            <a:ext cx="785818" cy="20479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6" name="35 Rectángulo"/>
          <p:cNvSpPr/>
          <p:nvPr/>
        </p:nvSpPr>
        <p:spPr>
          <a:xfrm>
            <a:off x="7000892" y="496653"/>
            <a:ext cx="785818" cy="107157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sp>
        <p:nvSpPr>
          <p:cNvPr id="37" name="36 CuadroTexto"/>
          <p:cNvSpPr txBox="1"/>
          <p:nvPr/>
        </p:nvSpPr>
        <p:spPr>
          <a:xfrm>
            <a:off x="1214414" y="1270329"/>
            <a:ext cx="285752" cy="369332"/>
          </a:xfrm>
          <a:prstGeom prst="rect">
            <a:avLst/>
          </a:prstGeom>
          <a:noFill/>
        </p:spPr>
        <p:txBody>
          <a:bodyPr wrap="square" rtlCol="0">
            <a:spAutoFit/>
          </a:bodyPr>
          <a:lstStyle/>
          <a:p>
            <a:r>
              <a:rPr lang="es-CR" dirty="0" smtClean="0"/>
              <a:t>0</a:t>
            </a:r>
            <a:endParaRPr lang="es-CR" dirty="0"/>
          </a:p>
        </p:txBody>
      </p:sp>
      <p:sp>
        <p:nvSpPr>
          <p:cNvPr id="38" name="37 CuadroTexto"/>
          <p:cNvSpPr txBox="1"/>
          <p:nvPr/>
        </p:nvSpPr>
        <p:spPr>
          <a:xfrm>
            <a:off x="2714612" y="1556081"/>
            <a:ext cx="285752" cy="369332"/>
          </a:xfrm>
          <a:prstGeom prst="rect">
            <a:avLst/>
          </a:prstGeom>
          <a:noFill/>
        </p:spPr>
        <p:txBody>
          <a:bodyPr wrap="square" rtlCol="0">
            <a:spAutoFit/>
          </a:bodyPr>
          <a:lstStyle/>
          <a:p>
            <a:r>
              <a:rPr lang="es-CR" dirty="0"/>
              <a:t>1</a:t>
            </a:r>
          </a:p>
        </p:txBody>
      </p:sp>
      <p:sp>
        <p:nvSpPr>
          <p:cNvPr id="39" name="38 CuadroTexto"/>
          <p:cNvSpPr txBox="1"/>
          <p:nvPr/>
        </p:nvSpPr>
        <p:spPr>
          <a:xfrm>
            <a:off x="4214810" y="1568223"/>
            <a:ext cx="285752" cy="369332"/>
          </a:xfrm>
          <a:prstGeom prst="rect">
            <a:avLst/>
          </a:prstGeom>
          <a:noFill/>
        </p:spPr>
        <p:txBody>
          <a:bodyPr wrap="square" rtlCol="0">
            <a:spAutoFit/>
          </a:bodyPr>
          <a:lstStyle/>
          <a:p>
            <a:r>
              <a:rPr lang="es-CR" dirty="0" smtClean="0"/>
              <a:t>2</a:t>
            </a:r>
            <a:endParaRPr lang="es-CR" dirty="0"/>
          </a:p>
        </p:txBody>
      </p:sp>
      <p:sp>
        <p:nvSpPr>
          <p:cNvPr id="40" name="39 CuadroTexto"/>
          <p:cNvSpPr txBox="1"/>
          <p:nvPr/>
        </p:nvSpPr>
        <p:spPr>
          <a:xfrm>
            <a:off x="5715008" y="1568223"/>
            <a:ext cx="285752" cy="369332"/>
          </a:xfrm>
          <a:prstGeom prst="rect">
            <a:avLst/>
          </a:prstGeom>
          <a:noFill/>
        </p:spPr>
        <p:txBody>
          <a:bodyPr wrap="square" rtlCol="0">
            <a:spAutoFit/>
          </a:bodyPr>
          <a:lstStyle/>
          <a:p>
            <a:r>
              <a:rPr lang="es-CR" dirty="0" smtClean="0"/>
              <a:t>3</a:t>
            </a:r>
            <a:endParaRPr lang="es-CR" dirty="0"/>
          </a:p>
        </p:txBody>
      </p:sp>
      <p:sp>
        <p:nvSpPr>
          <p:cNvPr id="41" name="40 CuadroTexto"/>
          <p:cNvSpPr txBox="1"/>
          <p:nvPr/>
        </p:nvSpPr>
        <p:spPr>
          <a:xfrm>
            <a:off x="7286644" y="1568223"/>
            <a:ext cx="285752" cy="369332"/>
          </a:xfrm>
          <a:prstGeom prst="rect">
            <a:avLst/>
          </a:prstGeom>
          <a:noFill/>
        </p:spPr>
        <p:txBody>
          <a:bodyPr wrap="square" rtlCol="0">
            <a:spAutoFit/>
          </a:bodyPr>
          <a:lstStyle/>
          <a:p>
            <a:r>
              <a:rPr lang="es-CR" dirty="0" smtClean="0"/>
              <a:t>4</a:t>
            </a:r>
            <a:endParaRPr lang="es-CR" dirty="0"/>
          </a:p>
        </p:txBody>
      </p:sp>
      <p:sp>
        <p:nvSpPr>
          <p:cNvPr id="42" name="41 Rectángulo"/>
          <p:cNvSpPr/>
          <p:nvPr/>
        </p:nvSpPr>
        <p:spPr>
          <a:xfrm>
            <a:off x="7000892" y="496653"/>
            <a:ext cx="785818" cy="20479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3" name="42 CuadroTexto"/>
          <p:cNvSpPr txBox="1"/>
          <p:nvPr/>
        </p:nvSpPr>
        <p:spPr>
          <a:xfrm>
            <a:off x="642910" y="2925545"/>
            <a:ext cx="1428760" cy="646331"/>
          </a:xfrm>
          <a:prstGeom prst="rect">
            <a:avLst/>
          </a:prstGeom>
          <a:noFill/>
        </p:spPr>
        <p:txBody>
          <a:bodyPr wrap="square" rtlCol="0">
            <a:spAutoFit/>
          </a:bodyPr>
          <a:lstStyle/>
          <a:p>
            <a:pPr algn="ctr"/>
            <a:r>
              <a:rPr lang="es-CR" dirty="0" smtClean="0"/>
              <a:t>Capital Prestado</a:t>
            </a:r>
            <a:endParaRPr lang="es-CR" dirty="0"/>
          </a:p>
        </p:txBody>
      </p:sp>
      <p:sp>
        <p:nvSpPr>
          <p:cNvPr id="44" name="43 CuadroTexto"/>
          <p:cNvSpPr txBox="1"/>
          <p:nvPr/>
        </p:nvSpPr>
        <p:spPr>
          <a:xfrm>
            <a:off x="2143108" y="841701"/>
            <a:ext cx="1428760" cy="369332"/>
          </a:xfrm>
          <a:prstGeom prst="rect">
            <a:avLst/>
          </a:prstGeom>
          <a:noFill/>
        </p:spPr>
        <p:txBody>
          <a:bodyPr wrap="square" rtlCol="0">
            <a:spAutoFit/>
          </a:bodyPr>
          <a:lstStyle/>
          <a:p>
            <a:pPr algn="ctr"/>
            <a:r>
              <a:rPr lang="es-CR" dirty="0" smtClean="0"/>
              <a:t>Interés</a:t>
            </a:r>
            <a:endParaRPr lang="es-CR" dirty="0"/>
          </a:p>
        </p:txBody>
      </p:sp>
      <p:sp>
        <p:nvSpPr>
          <p:cNvPr id="45" name="44 CuadroTexto"/>
          <p:cNvSpPr txBox="1"/>
          <p:nvPr/>
        </p:nvSpPr>
        <p:spPr>
          <a:xfrm>
            <a:off x="3643306" y="841701"/>
            <a:ext cx="1428760" cy="369332"/>
          </a:xfrm>
          <a:prstGeom prst="rect">
            <a:avLst/>
          </a:prstGeom>
          <a:noFill/>
        </p:spPr>
        <p:txBody>
          <a:bodyPr wrap="square" rtlCol="0">
            <a:spAutoFit/>
          </a:bodyPr>
          <a:lstStyle/>
          <a:p>
            <a:pPr algn="ctr"/>
            <a:r>
              <a:rPr lang="es-CR" dirty="0" smtClean="0"/>
              <a:t>Interés</a:t>
            </a:r>
            <a:endParaRPr lang="es-CR" dirty="0"/>
          </a:p>
        </p:txBody>
      </p:sp>
      <p:sp>
        <p:nvSpPr>
          <p:cNvPr id="46" name="45 CuadroTexto"/>
          <p:cNvSpPr txBox="1"/>
          <p:nvPr/>
        </p:nvSpPr>
        <p:spPr>
          <a:xfrm>
            <a:off x="5214942" y="853843"/>
            <a:ext cx="1428760" cy="369332"/>
          </a:xfrm>
          <a:prstGeom prst="rect">
            <a:avLst/>
          </a:prstGeom>
          <a:noFill/>
        </p:spPr>
        <p:txBody>
          <a:bodyPr wrap="square" rtlCol="0">
            <a:spAutoFit/>
          </a:bodyPr>
          <a:lstStyle/>
          <a:p>
            <a:pPr algn="ctr"/>
            <a:r>
              <a:rPr lang="es-CR" dirty="0" smtClean="0"/>
              <a:t>Interés</a:t>
            </a:r>
            <a:endParaRPr lang="es-CR" dirty="0"/>
          </a:p>
        </p:txBody>
      </p:sp>
      <p:sp>
        <p:nvSpPr>
          <p:cNvPr id="47" name="46 CuadroTexto"/>
          <p:cNvSpPr txBox="1"/>
          <p:nvPr/>
        </p:nvSpPr>
        <p:spPr>
          <a:xfrm>
            <a:off x="6715140" y="142852"/>
            <a:ext cx="1428760" cy="369332"/>
          </a:xfrm>
          <a:prstGeom prst="rect">
            <a:avLst/>
          </a:prstGeom>
          <a:noFill/>
        </p:spPr>
        <p:txBody>
          <a:bodyPr wrap="square" rtlCol="0">
            <a:spAutoFit/>
          </a:bodyPr>
          <a:lstStyle/>
          <a:p>
            <a:pPr algn="ctr"/>
            <a:r>
              <a:rPr lang="es-CR" dirty="0" smtClean="0"/>
              <a:t>Interés</a:t>
            </a:r>
            <a:endParaRPr lang="es-CR" dirty="0"/>
          </a:p>
        </p:txBody>
      </p:sp>
      <p:sp>
        <p:nvSpPr>
          <p:cNvPr id="48" name="47 CuadroTexto"/>
          <p:cNvSpPr txBox="1"/>
          <p:nvPr/>
        </p:nvSpPr>
        <p:spPr>
          <a:xfrm>
            <a:off x="6715140" y="2068289"/>
            <a:ext cx="1428760" cy="369332"/>
          </a:xfrm>
          <a:prstGeom prst="rect">
            <a:avLst/>
          </a:prstGeom>
          <a:noFill/>
        </p:spPr>
        <p:txBody>
          <a:bodyPr wrap="square" rtlCol="0">
            <a:spAutoFit/>
          </a:bodyPr>
          <a:lstStyle/>
          <a:p>
            <a:pPr algn="ctr"/>
            <a:r>
              <a:rPr lang="es-CR" dirty="0" smtClean="0"/>
              <a:t>Capital</a:t>
            </a:r>
            <a:endParaRPr lang="es-CR" dirty="0"/>
          </a:p>
        </p:txBody>
      </p:sp>
      <p:sp>
        <p:nvSpPr>
          <p:cNvPr id="49" name="48 CuadroTexto"/>
          <p:cNvSpPr txBox="1"/>
          <p:nvPr/>
        </p:nvSpPr>
        <p:spPr>
          <a:xfrm>
            <a:off x="142844" y="210901"/>
            <a:ext cx="3000396" cy="369332"/>
          </a:xfrm>
          <a:prstGeom prst="rect">
            <a:avLst/>
          </a:prstGeom>
          <a:noFill/>
        </p:spPr>
        <p:txBody>
          <a:bodyPr wrap="square" rtlCol="0">
            <a:spAutoFit/>
          </a:bodyPr>
          <a:lstStyle/>
          <a:p>
            <a:r>
              <a:rPr lang="es-CR" b="1" dirty="0" smtClean="0"/>
              <a:t>Estructura de un Bono</a:t>
            </a:r>
            <a:endParaRPr lang="es-CR" b="1" dirty="0"/>
          </a:p>
        </p:txBody>
      </p:sp>
      <p:sp>
        <p:nvSpPr>
          <p:cNvPr id="50" name="49 CuadroTexto"/>
          <p:cNvSpPr txBox="1"/>
          <p:nvPr/>
        </p:nvSpPr>
        <p:spPr>
          <a:xfrm>
            <a:off x="7858148" y="1556081"/>
            <a:ext cx="1071570" cy="369332"/>
          </a:xfrm>
          <a:prstGeom prst="rect">
            <a:avLst/>
          </a:prstGeom>
          <a:noFill/>
        </p:spPr>
        <p:txBody>
          <a:bodyPr wrap="square" rtlCol="0">
            <a:spAutoFit/>
          </a:bodyPr>
          <a:lstStyle/>
          <a:p>
            <a:pPr algn="ctr"/>
            <a:r>
              <a:rPr lang="es-CR" dirty="0" err="1" smtClean="0"/>
              <a:t>Maturity</a:t>
            </a:r>
            <a:endParaRPr lang="es-CR" dirty="0"/>
          </a:p>
        </p:txBody>
      </p:sp>
      <p:sp>
        <p:nvSpPr>
          <p:cNvPr id="51" name="50 CuadroTexto"/>
          <p:cNvSpPr txBox="1"/>
          <p:nvPr/>
        </p:nvSpPr>
        <p:spPr>
          <a:xfrm>
            <a:off x="214282" y="3774048"/>
            <a:ext cx="4572032" cy="369332"/>
          </a:xfrm>
          <a:prstGeom prst="rect">
            <a:avLst/>
          </a:prstGeom>
          <a:noFill/>
        </p:spPr>
        <p:txBody>
          <a:bodyPr wrap="square" rtlCol="0">
            <a:spAutoFit/>
          </a:bodyPr>
          <a:lstStyle/>
          <a:p>
            <a:r>
              <a:rPr lang="es-CR" b="1" dirty="0" smtClean="0"/>
              <a:t>Cash </a:t>
            </a:r>
            <a:r>
              <a:rPr lang="es-CR" b="1" dirty="0" err="1" smtClean="0"/>
              <a:t>Flow</a:t>
            </a:r>
            <a:r>
              <a:rPr lang="es-CR" b="1" dirty="0" smtClean="0"/>
              <a:t> Derivado: El caso del RO15.</a:t>
            </a:r>
            <a:endParaRPr lang="es-CR" b="1" dirty="0"/>
          </a:p>
        </p:txBody>
      </p:sp>
      <p:graphicFrame>
        <p:nvGraphicFramePr>
          <p:cNvPr id="52" name="51 Tabla"/>
          <p:cNvGraphicFramePr>
            <a:graphicFrameLocks noGrp="1"/>
          </p:cNvGraphicFramePr>
          <p:nvPr/>
        </p:nvGraphicFramePr>
        <p:xfrm>
          <a:off x="3286116" y="4286256"/>
          <a:ext cx="2286016" cy="2208276"/>
        </p:xfrm>
        <a:graphic>
          <a:graphicData uri="http://schemas.openxmlformats.org/drawingml/2006/table">
            <a:tbl>
              <a:tblPr/>
              <a:tblGrid>
                <a:gridCol w="1143008"/>
                <a:gridCol w="1143008"/>
              </a:tblGrid>
              <a:tr h="262892">
                <a:tc>
                  <a:txBody>
                    <a:bodyPr/>
                    <a:lstStyle/>
                    <a:p>
                      <a:pPr algn="ctr">
                        <a:lnSpc>
                          <a:spcPct val="115000"/>
                        </a:lnSpc>
                        <a:spcAft>
                          <a:spcPts val="0"/>
                        </a:spcAft>
                      </a:pPr>
                      <a:r>
                        <a:rPr lang="es-AR" sz="1800" b="1" cap="small" dirty="0">
                          <a:solidFill>
                            <a:srgbClr val="000000"/>
                          </a:solidFill>
                          <a:latin typeface="+mn-lt"/>
                          <a:ea typeface="Times New Roman"/>
                        </a:rPr>
                        <a:t>Fecha</a:t>
                      </a:r>
                      <a:endParaRPr lang="es-CR" sz="2400" b="1" cap="small" dirty="0">
                        <a:latin typeface="+mn-lt"/>
                        <a:ea typeface="Times New Roman"/>
                      </a:endParaRPr>
                    </a:p>
                  </a:txBody>
                  <a:tcPr marL="66675" marR="66675" marT="0" marB="0" anchor="b">
                    <a:lnL>
                      <a:noFill/>
                    </a:lnL>
                    <a:lnR>
                      <a:noFill/>
                    </a:lnR>
                    <a:lnT>
                      <a:noFill/>
                    </a:lnT>
                    <a:lnB>
                      <a:noFill/>
                    </a:lnB>
                    <a:solidFill>
                      <a:schemeClr val="accent3"/>
                    </a:solidFill>
                  </a:tcPr>
                </a:tc>
                <a:tc>
                  <a:txBody>
                    <a:bodyPr/>
                    <a:lstStyle/>
                    <a:p>
                      <a:pPr algn="ctr">
                        <a:lnSpc>
                          <a:spcPct val="115000"/>
                        </a:lnSpc>
                        <a:spcAft>
                          <a:spcPts val="0"/>
                        </a:spcAft>
                      </a:pPr>
                      <a:r>
                        <a:rPr lang="es-AR" sz="1800" b="1" cap="small" dirty="0">
                          <a:solidFill>
                            <a:srgbClr val="000000"/>
                          </a:solidFill>
                          <a:latin typeface="+mn-lt"/>
                          <a:ea typeface="Times New Roman"/>
                        </a:rPr>
                        <a:t>Flujo</a:t>
                      </a:r>
                      <a:endParaRPr lang="es-CR" sz="2400" b="1" cap="small" dirty="0">
                        <a:latin typeface="+mn-lt"/>
                        <a:ea typeface="Times New Roman"/>
                      </a:endParaRPr>
                    </a:p>
                  </a:txBody>
                  <a:tcPr marL="66675" marR="66675" marT="0" marB="0" anchor="b">
                    <a:lnL>
                      <a:noFill/>
                    </a:lnL>
                    <a:lnR>
                      <a:noFill/>
                    </a:lnR>
                    <a:lnT>
                      <a:noFill/>
                    </a:lnT>
                    <a:lnB>
                      <a:noFill/>
                    </a:lnB>
                    <a:solidFill>
                      <a:schemeClr val="accent3"/>
                    </a:solidFill>
                  </a:tcPr>
                </a:tc>
              </a:tr>
              <a:tr h="262892">
                <a:tc>
                  <a:txBody>
                    <a:bodyPr/>
                    <a:lstStyle/>
                    <a:p>
                      <a:pPr algn="ctr">
                        <a:lnSpc>
                          <a:spcPct val="115000"/>
                        </a:lnSpc>
                        <a:spcAft>
                          <a:spcPts val="0"/>
                        </a:spcAft>
                      </a:pPr>
                      <a:r>
                        <a:rPr lang="es-AR" sz="1800" b="0" cap="small" dirty="0" smtClean="0">
                          <a:solidFill>
                            <a:srgbClr val="000000"/>
                          </a:solidFill>
                          <a:latin typeface="+mn-lt"/>
                          <a:ea typeface="Times New Roman"/>
                        </a:rPr>
                        <a:t>11-Jun-13</a:t>
                      </a:r>
                      <a:endParaRPr lang="es-CR" sz="2400" b="1" cap="small" dirty="0">
                        <a:latin typeface="+mn-lt"/>
                        <a:ea typeface="Times New Roman"/>
                      </a:endParaRPr>
                    </a:p>
                  </a:txBody>
                  <a:tcPr marL="66675" marR="66675" marT="0" marB="0" anchor="b">
                    <a:lnL>
                      <a:noFill/>
                    </a:lnL>
                    <a:lnR>
                      <a:noFill/>
                    </a:lnR>
                    <a:lnT>
                      <a:noFill/>
                    </a:lnT>
                    <a:lnB>
                      <a:noFill/>
                    </a:lnB>
                    <a:solidFill>
                      <a:srgbClr val="FFFFFF"/>
                    </a:solidFill>
                  </a:tcPr>
                </a:tc>
                <a:tc>
                  <a:txBody>
                    <a:bodyPr/>
                    <a:lstStyle/>
                    <a:p>
                      <a:pPr algn="ctr">
                        <a:lnSpc>
                          <a:spcPct val="115000"/>
                        </a:lnSpc>
                        <a:spcAft>
                          <a:spcPts val="0"/>
                        </a:spcAft>
                      </a:pPr>
                      <a:r>
                        <a:rPr lang="es-AR" sz="1800" b="0" cap="small">
                          <a:solidFill>
                            <a:srgbClr val="000000"/>
                          </a:solidFill>
                          <a:latin typeface="+mn-lt"/>
                          <a:ea typeface="Times New Roman"/>
                        </a:rPr>
                        <a:t>Precio</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r>
              <a:tr h="262892">
                <a:tc>
                  <a:txBody>
                    <a:bodyPr/>
                    <a:lstStyle/>
                    <a:p>
                      <a:pPr algn="ctr">
                        <a:lnSpc>
                          <a:spcPct val="115000"/>
                        </a:lnSpc>
                        <a:spcAft>
                          <a:spcPts val="0"/>
                        </a:spcAft>
                      </a:pPr>
                      <a:r>
                        <a:rPr lang="es-AR" sz="1800" b="0" cap="small" dirty="0">
                          <a:solidFill>
                            <a:srgbClr val="000000"/>
                          </a:solidFill>
                          <a:latin typeface="+mn-lt"/>
                          <a:ea typeface="Times New Roman"/>
                        </a:rPr>
                        <a:t>30-Oct-13</a:t>
                      </a:r>
                      <a:endParaRPr lang="es-CR" sz="2400" b="1" cap="small" dirty="0">
                        <a:latin typeface="+mn-lt"/>
                        <a:ea typeface="Times New Roman"/>
                      </a:endParaRPr>
                    </a:p>
                  </a:txBody>
                  <a:tcPr marL="66675" marR="66675" marT="0" marB="0" anchor="b">
                    <a:lnL>
                      <a:noFill/>
                    </a:lnL>
                    <a:lnR>
                      <a:noFill/>
                    </a:lnR>
                    <a:lnT>
                      <a:noFill/>
                    </a:lnT>
                    <a:lnB>
                      <a:noFill/>
                    </a:lnB>
                    <a:solidFill>
                      <a:srgbClr val="FFFFFF"/>
                    </a:solidFill>
                  </a:tcPr>
                </a:tc>
                <a:tc>
                  <a:txBody>
                    <a:bodyPr/>
                    <a:lstStyle/>
                    <a:p>
                      <a:pPr algn="ctr">
                        <a:lnSpc>
                          <a:spcPct val="115000"/>
                        </a:lnSpc>
                        <a:spcAft>
                          <a:spcPts val="0"/>
                        </a:spcAft>
                      </a:pPr>
                      <a:r>
                        <a:rPr lang="es-AR" sz="1800" b="0" cap="small">
                          <a:solidFill>
                            <a:srgbClr val="000000"/>
                          </a:solidFill>
                          <a:latin typeface="+mn-lt"/>
                          <a:ea typeface="Times New Roman"/>
                        </a:rPr>
                        <a:t>-3,5</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r>
              <a:tr h="262892">
                <a:tc>
                  <a:txBody>
                    <a:bodyPr/>
                    <a:lstStyle/>
                    <a:p>
                      <a:pPr algn="ctr">
                        <a:lnSpc>
                          <a:spcPct val="115000"/>
                        </a:lnSpc>
                        <a:spcAft>
                          <a:spcPts val="0"/>
                        </a:spcAft>
                      </a:pPr>
                      <a:r>
                        <a:rPr lang="es-AR" sz="1800" b="0" cap="small">
                          <a:solidFill>
                            <a:srgbClr val="000000"/>
                          </a:solidFill>
                          <a:latin typeface="+mn-lt"/>
                          <a:ea typeface="Times New Roman"/>
                        </a:rPr>
                        <a:t>30-Apr-14</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c>
                  <a:txBody>
                    <a:bodyPr/>
                    <a:lstStyle/>
                    <a:p>
                      <a:pPr algn="ctr">
                        <a:lnSpc>
                          <a:spcPct val="115000"/>
                        </a:lnSpc>
                        <a:spcAft>
                          <a:spcPts val="0"/>
                        </a:spcAft>
                      </a:pPr>
                      <a:r>
                        <a:rPr lang="es-AR" sz="1800" b="0" cap="small">
                          <a:solidFill>
                            <a:srgbClr val="000000"/>
                          </a:solidFill>
                          <a:latin typeface="+mn-lt"/>
                          <a:ea typeface="Times New Roman"/>
                        </a:rPr>
                        <a:t>-3,5</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r>
              <a:tr h="262892">
                <a:tc>
                  <a:txBody>
                    <a:bodyPr/>
                    <a:lstStyle/>
                    <a:p>
                      <a:pPr algn="ctr">
                        <a:lnSpc>
                          <a:spcPct val="115000"/>
                        </a:lnSpc>
                        <a:spcAft>
                          <a:spcPts val="0"/>
                        </a:spcAft>
                      </a:pPr>
                      <a:r>
                        <a:rPr lang="es-AR" sz="1800" b="0" cap="small">
                          <a:solidFill>
                            <a:srgbClr val="000000"/>
                          </a:solidFill>
                          <a:latin typeface="+mn-lt"/>
                          <a:ea typeface="Times New Roman"/>
                        </a:rPr>
                        <a:t>30-Oct-14</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c>
                  <a:txBody>
                    <a:bodyPr/>
                    <a:lstStyle/>
                    <a:p>
                      <a:pPr algn="ctr">
                        <a:lnSpc>
                          <a:spcPct val="115000"/>
                        </a:lnSpc>
                        <a:spcAft>
                          <a:spcPts val="0"/>
                        </a:spcAft>
                      </a:pPr>
                      <a:r>
                        <a:rPr lang="es-AR" sz="1800" b="0" cap="small">
                          <a:solidFill>
                            <a:srgbClr val="000000"/>
                          </a:solidFill>
                          <a:latin typeface="+mn-lt"/>
                          <a:ea typeface="Times New Roman"/>
                        </a:rPr>
                        <a:t>-3,5</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r>
              <a:tr h="262892">
                <a:tc>
                  <a:txBody>
                    <a:bodyPr/>
                    <a:lstStyle/>
                    <a:p>
                      <a:pPr algn="ctr">
                        <a:lnSpc>
                          <a:spcPct val="115000"/>
                        </a:lnSpc>
                        <a:spcAft>
                          <a:spcPts val="0"/>
                        </a:spcAft>
                      </a:pPr>
                      <a:r>
                        <a:rPr lang="es-AR" sz="1800" b="0" cap="small">
                          <a:solidFill>
                            <a:srgbClr val="000000"/>
                          </a:solidFill>
                          <a:latin typeface="+mn-lt"/>
                          <a:ea typeface="Times New Roman"/>
                        </a:rPr>
                        <a:t>30-Apr-15</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c>
                  <a:txBody>
                    <a:bodyPr/>
                    <a:lstStyle/>
                    <a:p>
                      <a:pPr algn="ctr">
                        <a:lnSpc>
                          <a:spcPct val="115000"/>
                        </a:lnSpc>
                        <a:spcAft>
                          <a:spcPts val="0"/>
                        </a:spcAft>
                      </a:pPr>
                      <a:r>
                        <a:rPr lang="es-AR" sz="1800" b="0" cap="small">
                          <a:solidFill>
                            <a:srgbClr val="000000"/>
                          </a:solidFill>
                          <a:latin typeface="+mn-lt"/>
                          <a:ea typeface="Times New Roman"/>
                        </a:rPr>
                        <a:t>-3,5</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r>
              <a:tr h="262892">
                <a:tc>
                  <a:txBody>
                    <a:bodyPr/>
                    <a:lstStyle/>
                    <a:p>
                      <a:pPr algn="ctr">
                        <a:lnSpc>
                          <a:spcPct val="115000"/>
                        </a:lnSpc>
                        <a:spcAft>
                          <a:spcPts val="0"/>
                        </a:spcAft>
                      </a:pPr>
                      <a:r>
                        <a:rPr lang="es-AR" sz="1800" b="0" cap="small">
                          <a:solidFill>
                            <a:srgbClr val="000000"/>
                          </a:solidFill>
                          <a:latin typeface="+mn-lt"/>
                          <a:ea typeface="Times New Roman"/>
                        </a:rPr>
                        <a:t>30-Oct-15</a:t>
                      </a:r>
                      <a:endParaRPr lang="es-CR" sz="2400" b="1" cap="small">
                        <a:latin typeface="+mn-lt"/>
                        <a:ea typeface="Times New Roman"/>
                      </a:endParaRPr>
                    </a:p>
                  </a:txBody>
                  <a:tcPr marL="66675" marR="66675" marT="0" marB="0" anchor="b">
                    <a:lnL>
                      <a:noFill/>
                    </a:lnL>
                    <a:lnR>
                      <a:noFill/>
                    </a:lnR>
                    <a:lnT>
                      <a:noFill/>
                    </a:lnT>
                    <a:lnB>
                      <a:noFill/>
                    </a:lnB>
                    <a:solidFill>
                      <a:srgbClr val="FFFFFF"/>
                    </a:solidFill>
                  </a:tcPr>
                </a:tc>
                <a:tc>
                  <a:txBody>
                    <a:bodyPr/>
                    <a:lstStyle/>
                    <a:p>
                      <a:pPr algn="ctr">
                        <a:lnSpc>
                          <a:spcPct val="115000"/>
                        </a:lnSpc>
                        <a:spcAft>
                          <a:spcPts val="0"/>
                        </a:spcAft>
                      </a:pPr>
                      <a:r>
                        <a:rPr lang="es-AR" sz="1800" b="0" cap="small" dirty="0">
                          <a:solidFill>
                            <a:srgbClr val="000000"/>
                          </a:solidFill>
                          <a:latin typeface="+mn-lt"/>
                          <a:ea typeface="Times New Roman"/>
                        </a:rPr>
                        <a:t>-103,5</a:t>
                      </a:r>
                      <a:endParaRPr lang="es-CR" sz="2400" b="1" cap="small" dirty="0">
                        <a:latin typeface="+mn-lt"/>
                        <a:ea typeface="Times New Roman"/>
                      </a:endParaRPr>
                    </a:p>
                  </a:txBody>
                  <a:tcPr marL="66675" marR="66675" marT="0" marB="0" anchor="b">
                    <a:lnL>
                      <a:noFill/>
                    </a:lnL>
                    <a:lnR>
                      <a:noFill/>
                    </a:lnR>
                    <a:lnT>
                      <a:noFill/>
                    </a:lnT>
                    <a:lnB>
                      <a:noFill/>
                    </a:lnB>
                    <a:solidFill>
                      <a:srgbClr val="FFFFFF"/>
                    </a:solidFill>
                  </a:tcPr>
                </a:tc>
              </a:tr>
            </a:tbl>
          </a:graphicData>
        </a:graphic>
      </p:graphicFrame>
      <p:sp>
        <p:nvSpPr>
          <p:cNvPr id="53" name="52 CuadroTexto"/>
          <p:cNvSpPr txBox="1"/>
          <p:nvPr/>
        </p:nvSpPr>
        <p:spPr>
          <a:xfrm>
            <a:off x="214282" y="5925941"/>
            <a:ext cx="2786082" cy="646331"/>
          </a:xfrm>
          <a:prstGeom prst="rect">
            <a:avLst/>
          </a:prstGeom>
          <a:noFill/>
        </p:spPr>
        <p:txBody>
          <a:bodyPr wrap="square" rtlCol="0">
            <a:spAutoFit/>
          </a:bodyPr>
          <a:lstStyle/>
          <a:p>
            <a:pPr algn="ctr"/>
            <a:r>
              <a:rPr lang="es-CR" dirty="0" smtClean="0"/>
              <a:t>La </a:t>
            </a:r>
            <a:r>
              <a:rPr lang="es-CR" dirty="0" err="1" smtClean="0"/>
              <a:t>Maturity</a:t>
            </a:r>
            <a:r>
              <a:rPr lang="es-CR" dirty="0" smtClean="0"/>
              <a:t> es el tiempo en el que vence el bono</a:t>
            </a:r>
            <a:endParaRPr lang="es-CR" dirty="0"/>
          </a:p>
        </p:txBody>
      </p:sp>
      <p:sp>
        <p:nvSpPr>
          <p:cNvPr id="54" name="53 CuadroTexto"/>
          <p:cNvSpPr txBox="1"/>
          <p:nvPr/>
        </p:nvSpPr>
        <p:spPr>
          <a:xfrm>
            <a:off x="5786446" y="4505934"/>
            <a:ext cx="3000396" cy="923330"/>
          </a:xfrm>
          <a:prstGeom prst="rect">
            <a:avLst/>
          </a:prstGeom>
          <a:noFill/>
        </p:spPr>
        <p:txBody>
          <a:bodyPr wrap="square" rtlCol="0">
            <a:spAutoFit/>
          </a:bodyPr>
          <a:lstStyle/>
          <a:p>
            <a:pPr algn="ctr"/>
            <a:r>
              <a:rPr lang="es-CR" dirty="0" smtClean="0"/>
              <a:t>El Precio es el valor por el cual se suscribe o se compra en el mercado secundario</a:t>
            </a:r>
            <a:endParaRPr lang="es-CR" dirty="0"/>
          </a:p>
        </p:txBody>
      </p:sp>
      <p:sp>
        <p:nvSpPr>
          <p:cNvPr id="55" name="54 CuadroTexto"/>
          <p:cNvSpPr txBox="1"/>
          <p:nvPr/>
        </p:nvSpPr>
        <p:spPr>
          <a:xfrm>
            <a:off x="142844" y="4514687"/>
            <a:ext cx="3000396" cy="1200329"/>
          </a:xfrm>
          <a:prstGeom prst="rect">
            <a:avLst/>
          </a:prstGeom>
          <a:noFill/>
        </p:spPr>
        <p:txBody>
          <a:bodyPr wrap="square" rtlCol="0">
            <a:spAutoFit/>
          </a:bodyPr>
          <a:lstStyle/>
          <a:p>
            <a:pPr algn="ctr"/>
            <a:r>
              <a:rPr lang="es-CR" dirty="0" smtClean="0"/>
              <a:t>El interés del cupón surge de dividir la tasa pactada en la suscripción por la cantidad de periodos de corte de cupón.</a:t>
            </a:r>
            <a:endParaRPr lang="es-CR" dirty="0"/>
          </a:p>
        </p:txBody>
      </p:sp>
      <p:sp>
        <p:nvSpPr>
          <p:cNvPr id="56" name="55 CuadroTexto"/>
          <p:cNvSpPr txBox="1"/>
          <p:nvPr/>
        </p:nvSpPr>
        <p:spPr>
          <a:xfrm>
            <a:off x="5786446" y="5577504"/>
            <a:ext cx="3000396" cy="923330"/>
          </a:xfrm>
          <a:prstGeom prst="rect">
            <a:avLst/>
          </a:prstGeom>
          <a:noFill/>
        </p:spPr>
        <p:txBody>
          <a:bodyPr wrap="square" rtlCol="0">
            <a:spAutoFit/>
          </a:bodyPr>
          <a:lstStyle/>
          <a:p>
            <a:pPr algn="ctr"/>
            <a:r>
              <a:rPr lang="es-CR" dirty="0" smtClean="0"/>
              <a:t>Los pagos de amortización e interés se pactan en el momento de la suscripción.</a:t>
            </a:r>
            <a:endParaRPr lang="es-C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23 CuadroTexto"/>
          <p:cNvSpPr txBox="1"/>
          <p:nvPr/>
        </p:nvSpPr>
        <p:spPr>
          <a:xfrm>
            <a:off x="71406" y="71414"/>
            <a:ext cx="3000396" cy="369332"/>
          </a:xfrm>
          <a:prstGeom prst="rect">
            <a:avLst/>
          </a:prstGeom>
          <a:noFill/>
        </p:spPr>
        <p:txBody>
          <a:bodyPr wrap="square" rtlCol="0">
            <a:spAutoFit/>
          </a:bodyPr>
          <a:lstStyle/>
          <a:p>
            <a:r>
              <a:rPr lang="es-CR" b="1" dirty="0" smtClean="0"/>
              <a:t>Conceptos y relaciones </a:t>
            </a:r>
            <a:endParaRPr lang="es-CR" b="1" dirty="0"/>
          </a:p>
        </p:txBody>
      </p:sp>
      <p:sp>
        <p:nvSpPr>
          <p:cNvPr id="26" name="25 Rectángulo redondeado"/>
          <p:cNvSpPr/>
          <p:nvPr/>
        </p:nvSpPr>
        <p:spPr>
          <a:xfrm>
            <a:off x="357158" y="1214422"/>
            <a:ext cx="1714512" cy="92869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err="1" smtClean="0"/>
              <a:t>Maturity</a:t>
            </a:r>
            <a:endParaRPr lang="es-CR" dirty="0"/>
          </a:p>
        </p:txBody>
      </p:sp>
      <p:sp>
        <p:nvSpPr>
          <p:cNvPr id="27" name="26 Cerrar llave"/>
          <p:cNvSpPr/>
          <p:nvPr/>
        </p:nvSpPr>
        <p:spPr>
          <a:xfrm flipH="1">
            <a:off x="2143108" y="714356"/>
            <a:ext cx="500066" cy="1928826"/>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sp>
        <p:nvSpPr>
          <p:cNvPr id="1025" name="Rectangle 1"/>
          <p:cNvSpPr>
            <a:spLocks noChangeArrowheads="1"/>
          </p:cNvSpPr>
          <p:nvPr/>
        </p:nvSpPr>
        <p:spPr bwMode="auto">
          <a:xfrm>
            <a:off x="2500363" y="785794"/>
            <a:ext cx="6715107"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ea typeface="Times New Roman" pitchFamily="18" charset="0"/>
              </a:rPr>
              <a:t>· Medida que refleja la cantidad de años que se debe esperar para recuperar el flujo del bono.</a:t>
            </a:r>
            <a:endParaRPr kumimoji="0" lang="es-C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ea typeface="Times New Roman" pitchFamily="18" charset="0"/>
              </a:rPr>
              <a:t>· El rendimiento de un bono va estar correlacionado con el valor de la </a:t>
            </a:r>
            <a:r>
              <a:rPr kumimoji="0" lang="es-ES" b="0" i="0" u="none" strike="noStrike" cap="none" normalizeH="0" baseline="0" dirty="0" err="1" smtClean="0">
                <a:ln>
                  <a:noFill/>
                </a:ln>
                <a:solidFill>
                  <a:schemeClr val="tx1"/>
                </a:solidFill>
                <a:effectLst/>
                <a:ea typeface="Times New Roman" pitchFamily="18" charset="0"/>
              </a:rPr>
              <a:t>Maturity</a:t>
            </a:r>
            <a:r>
              <a:rPr kumimoji="0" lang="es-ES" b="0" i="0" u="none" strike="noStrike" cap="none" normalizeH="0" baseline="0" dirty="0" smtClean="0">
                <a:ln>
                  <a:noFill/>
                </a:ln>
                <a:solidFill>
                  <a:schemeClr val="tx1"/>
                </a:solidFill>
                <a:effectLst/>
                <a:ea typeface="Times New Roman" pitchFamily="18" charset="0"/>
              </a:rPr>
              <a:t>. Bonos más largos mayores rendimientos. </a:t>
            </a:r>
          </a:p>
          <a:p>
            <a:pPr marL="0" marR="0" lvl="0" indent="0" algn="l" defTabSz="914400" rtl="0" eaLnBrk="0" fontAlgn="base" latinLnBrk="0" hangingPunct="0">
              <a:lnSpc>
                <a:spcPct val="100000"/>
              </a:lnSpc>
              <a:spcBef>
                <a:spcPct val="0"/>
              </a:spcBef>
              <a:spcAft>
                <a:spcPct val="0"/>
              </a:spcAft>
              <a:buClrTx/>
              <a:buSzTx/>
              <a:buFontTx/>
              <a:buNone/>
              <a:tabLst/>
            </a:pPr>
            <a:r>
              <a:rPr lang="es-ES" dirty="0" smtClean="0">
                <a:ea typeface="Times New Roman" pitchFamily="18" charset="0"/>
              </a:rPr>
              <a:t>· </a:t>
            </a:r>
            <a:r>
              <a:rPr kumimoji="0" lang="es-ES" b="0" i="0" u="none" strike="noStrike" cap="none" normalizeH="0" baseline="0" dirty="0" smtClean="0">
                <a:ln>
                  <a:noFill/>
                </a:ln>
                <a:solidFill>
                  <a:schemeClr val="tx1"/>
                </a:solidFill>
                <a:effectLst/>
                <a:ea typeface="Times New Roman" pitchFamily="18" charset="0"/>
              </a:rPr>
              <a:t>Es de esperar que la volatilidad que tiene un bono de largo plazo sea mayor que la de un bono de corto plazo.</a:t>
            </a:r>
            <a:endParaRPr kumimoji="0" lang="es-CR" sz="4000" b="0" i="0" u="none" strike="noStrike" cap="none" normalizeH="0" baseline="0" dirty="0" smtClean="0">
              <a:ln>
                <a:noFill/>
              </a:ln>
              <a:solidFill>
                <a:schemeClr val="tx1"/>
              </a:solidFill>
              <a:effectLst/>
            </a:endParaRPr>
          </a:p>
        </p:txBody>
      </p:sp>
      <p:sp>
        <p:nvSpPr>
          <p:cNvPr id="31" name="30 Rectángulo redondeado"/>
          <p:cNvSpPr/>
          <p:nvPr/>
        </p:nvSpPr>
        <p:spPr>
          <a:xfrm>
            <a:off x="357158" y="3286124"/>
            <a:ext cx="1714512" cy="92869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smtClean="0"/>
              <a:t>Cupón</a:t>
            </a:r>
            <a:endParaRPr lang="es-CR" dirty="0"/>
          </a:p>
        </p:txBody>
      </p:sp>
      <p:sp>
        <p:nvSpPr>
          <p:cNvPr id="32" name="31 Cerrar llave"/>
          <p:cNvSpPr/>
          <p:nvPr/>
        </p:nvSpPr>
        <p:spPr>
          <a:xfrm flipH="1">
            <a:off x="2143108" y="3071810"/>
            <a:ext cx="500066" cy="1428760"/>
          </a:xfrm>
          <a:prstGeom prst="righ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sp>
        <p:nvSpPr>
          <p:cNvPr id="33" name="Rectangle 1"/>
          <p:cNvSpPr>
            <a:spLocks noChangeArrowheads="1"/>
          </p:cNvSpPr>
          <p:nvPr/>
        </p:nvSpPr>
        <p:spPr bwMode="auto">
          <a:xfrm>
            <a:off x="2500298" y="3174872"/>
            <a:ext cx="6715107"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R" b="0" i="0" u="none" strike="noStrike" cap="none" normalizeH="0" baseline="0" dirty="0" smtClean="0">
                <a:ln>
                  <a:noFill/>
                </a:ln>
                <a:solidFill>
                  <a:schemeClr val="tx1"/>
                </a:solidFill>
                <a:effectLst/>
                <a:ea typeface="Times New Roman" pitchFamily="18" charset="0"/>
              </a:rPr>
              <a:t>El cupón surge en la</a:t>
            </a:r>
            <a:r>
              <a:rPr kumimoji="0" lang="es-CR" b="0" i="0" u="none" strike="noStrike" cap="none" normalizeH="0" dirty="0" smtClean="0">
                <a:ln>
                  <a:noFill/>
                </a:ln>
                <a:solidFill>
                  <a:schemeClr val="tx1"/>
                </a:solidFill>
                <a:effectLst/>
                <a:ea typeface="Times New Roman" pitchFamily="18" charset="0"/>
              </a:rPr>
              <a:t> salida del bono al mercado primario. Si el día de licitación del bono se establece una tasa de </a:t>
            </a:r>
            <a:r>
              <a:rPr kumimoji="0" lang="es-CR" b="0" i="0" u="none" strike="noStrike" cap="none" normalizeH="0" dirty="0" err="1" smtClean="0">
                <a:ln>
                  <a:noFill/>
                </a:ln>
                <a:solidFill>
                  <a:schemeClr val="tx1"/>
                </a:solidFill>
                <a:effectLst/>
                <a:ea typeface="Times New Roman" pitchFamily="18" charset="0"/>
              </a:rPr>
              <a:t>interes</a:t>
            </a:r>
            <a:r>
              <a:rPr kumimoji="0" lang="es-CR" b="0" i="0" u="none" strike="noStrike" cap="none" normalizeH="0" dirty="0" smtClean="0">
                <a:ln>
                  <a:noFill/>
                </a:ln>
                <a:solidFill>
                  <a:schemeClr val="tx1"/>
                </a:solidFill>
                <a:effectLst/>
                <a:ea typeface="Times New Roman" pitchFamily="18" charset="0"/>
              </a:rPr>
              <a:t> del 7%; entonces el </a:t>
            </a:r>
            <a:r>
              <a:rPr kumimoji="0" lang="es-CR" b="0" i="0" u="none" strike="noStrike" cap="none" normalizeH="0" dirty="0" err="1" smtClean="0">
                <a:ln>
                  <a:noFill/>
                </a:ln>
                <a:solidFill>
                  <a:schemeClr val="tx1"/>
                </a:solidFill>
                <a:effectLst/>
                <a:ea typeface="Times New Roman" pitchFamily="18" charset="0"/>
              </a:rPr>
              <a:t>cupon</a:t>
            </a:r>
            <a:r>
              <a:rPr kumimoji="0" lang="es-CR" b="0" i="0" u="none" strike="noStrike" cap="none" normalizeH="0" dirty="0" smtClean="0">
                <a:ln>
                  <a:noFill/>
                </a:ln>
                <a:solidFill>
                  <a:schemeClr val="tx1"/>
                </a:solidFill>
                <a:effectLst/>
                <a:ea typeface="Times New Roman" pitchFamily="18" charset="0"/>
              </a:rPr>
              <a:t> será:</a:t>
            </a:r>
          </a:p>
          <a:p>
            <a:pPr algn="ctr" fontAlgn="base">
              <a:spcBef>
                <a:spcPct val="0"/>
              </a:spcBef>
              <a:spcAft>
                <a:spcPct val="0"/>
              </a:spcAft>
            </a:pPr>
            <a:r>
              <a:rPr lang="es-ES" b="1" cap="small" dirty="0" smtClean="0"/>
              <a:t>Cupón= Tasa de Cupón * Valor Par</a:t>
            </a:r>
            <a:endParaRPr lang="es-CR" dirty="0" smtClean="0">
              <a:ea typeface="Times New Roman" pitchFamily="18" charset="0"/>
            </a:endParaRPr>
          </a:p>
        </p:txBody>
      </p:sp>
      <p:sp>
        <p:nvSpPr>
          <p:cNvPr id="35" name="34 Rectángulo redondeado"/>
          <p:cNvSpPr/>
          <p:nvPr/>
        </p:nvSpPr>
        <p:spPr>
          <a:xfrm>
            <a:off x="357158" y="5214950"/>
            <a:ext cx="1714512" cy="92869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smtClean="0"/>
              <a:t>Amortización</a:t>
            </a:r>
            <a:endParaRPr lang="es-CR" dirty="0"/>
          </a:p>
        </p:txBody>
      </p:sp>
      <p:sp>
        <p:nvSpPr>
          <p:cNvPr id="36" name="35 Cerrar llave"/>
          <p:cNvSpPr/>
          <p:nvPr/>
        </p:nvSpPr>
        <p:spPr>
          <a:xfrm flipH="1">
            <a:off x="2143108" y="5000636"/>
            <a:ext cx="500066" cy="1428760"/>
          </a:xfrm>
          <a:prstGeom prst="rightBrace">
            <a:avLst/>
          </a:prstGeom>
          <a:ln>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sp>
        <p:nvSpPr>
          <p:cNvPr id="37" name="Rectangle 1"/>
          <p:cNvSpPr>
            <a:spLocks noChangeArrowheads="1"/>
          </p:cNvSpPr>
          <p:nvPr/>
        </p:nvSpPr>
        <p:spPr bwMode="auto">
          <a:xfrm>
            <a:off x="2500298" y="5086191"/>
            <a:ext cx="6715107"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R" b="0" i="0" u="none" strike="noStrike" cap="none" normalizeH="0" baseline="0" dirty="0" smtClean="0">
                <a:ln>
                  <a:noFill/>
                </a:ln>
                <a:solidFill>
                  <a:schemeClr val="tx1"/>
                </a:solidFill>
                <a:effectLst/>
                <a:ea typeface="Times New Roman" pitchFamily="18" charset="0"/>
              </a:rPr>
              <a:t>La Amortización será la devolución por</a:t>
            </a:r>
            <a:r>
              <a:rPr kumimoji="0" lang="es-CR" b="0" i="0" u="none" strike="noStrike" cap="none" normalizeH="0" dirty="0" smtClean="0">
                <a:ln>
                  <a:noFill/>
                </a:ln>
                <a:solidFill>
                  <a:schemeClr val="tx1"/>
                </a:solidFill>
                <a:effectLst/>
                <a:ea typeface="Times New Roman" pitchFamily="18" charset="0"/>
              </a:rPr>
              <a:t> parte del emisor del capital prestado. También se establece en las condiciones de emisión la forma en que se devolverá la misma. Si lo hará en un solo pago al vencimiento o si lo va realizando en distintos momentos del tiempo.</a:t>
            </a:r>
            <a:endParaRPr lang="es-CR" dirty="0" smtClean="0">
              <a:ea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714612" y="1350949"/>
            <a:ext cx="6143604"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ea typeface="Times New Roman" pitchFamily="18" charset="0"/>
              </a:rPr>
              <a:t>Es una medida que valora cuanto de los intereses del cupón actual ya fueron devengados hoy.</a:t>
            </a:r>
          </a:p>
          <a:p>
            <a:pPr marL="0" marR="0" lvl="0" indent="0" algn="l" defTabSz="914400" rtl="0" eaLnBrk="1" fontAlgn="base" latinLnBrk="0" hangingPunct="1">
              <a:lnSpc>
                <a:spcPct val="100000"/>
              </a:lnSpc>
              <a:spcBef>
                <a:spcPct val="0"/>
              </a:spcBef>
              <a:spcAft>
                <a:spcPct val="0"/>
              </a:spcAft>
              <a:buClrTx/>
              <a:buSzTx/>
              <a:buFontTx/>
              <a:buNone/>
              <a:tabLst/>
            </a:pPr>
            <a:endParaRPr lang="es-ES" dirty="0" smtClean="0">
              <a:ea typeface="Times New Roman" pitchFamily="18" charset="0"/>
            </a:endParaRPr>
          </a:p>
          <a:p>
            <a:pPr algn="ctr" fontAlgn="base">
              <a:spcBef>
                <a:spcPct val="0"/>
              </a:spcBef>
              <a:spcAft>
                <a:spcPct val="0"/>
              </a:spcAft>
            </a:pPr>
            <a:r>
              <a:rPr lang="es-ES" b="1" dirty="0" smtClean="0">
                <a:ea typeface="Times New Roman" pitchFamily="18" charset="0"/>
              </a:rPr>
              <a:t>IC = Cupón * Días Corridos /Periodo del Cupón.</a:t>
            </a:r>
            <a:endParaRPr lang="es-CR" b="1" dirty="0" smtClean="0"/>
          </a:p>
          <a:p>
            <a:pPr marL="0" marR="0" lvl="0" indent="0" algn="l" defTabSz="914400" rtl="0" eaLnBrk="1" fontAlgn="base" latinLnBrk="0" hangingPunct="1">
              <a:lnSpc>
                <a:spcPct val="100000"/>
              </a:lnSpc>
              <a:spcBef>
                <a:spcPct val="0"/>
              </a:spcBef>
              <a:spcAft>
                <a:spcPct val="0"/>
              </a:spcAft>
              <a:buClrTx/>
              <a:buSzTx/>
              <a:buFontTx/>
              <a:buNone/>
              <a:tabLst/>
            </a:pPr>
            <a:endParaRPr lang="es-ES" dirty="0" smtClean="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ea typeface="Times New Roman" pitchFamily="18" charset="0"/>
              </a:rPr>
              <a:t>Refleja los intereses ya ganados con el paso del tiempo antes del cobro del cupón (corte).</a:t>
            </a:r>
            <a:endParaRPr kumimoji="0" lang="es-CR" sz="1600" b="0" i="0" u="none" strike="noStrike" cap="none" normalizeH="0" baseline="0" dirty="0" smtClean="0">
              <a:ln>
                <a:noFill/>
              </a:ln>
              <a:solidFill>
                <a:schemeClr val="tx1"/>
              </a:solidFill>
              <a:effectLst/>
            </a:endParaRPr>
          </a:p>
        </p:txBody>
      </p:sp>
      <p:sp>
        <p:nvSpPr>
          <p:cNvPr id="8" name="7 CuadroTexto"/>
          <p:cNvSpPr txBox="1"/>
          <p:nvPr/>
        </p:nvSpPr>
        <p:spPr>
          <a:xfrm>
            <a:off x="71406" y="71414"/>
            <a:ext cx="3000396" cy="369332"/>
          </a:xfrm>
          <a:prstGeom prst="rect">
            <a:avLst/>
          </a:prstGeom>
          <a:noFill/>
        </p:spPr>
        <p:txBody>
          <a:bodyPr wrap="square" rtlCol="0">
            <a:spAutoFit/>
          </a:bodyPr>
          <a:lstStyle/>
          <a:p>
            <a:r>
              <a:rPr lang="es-CR" b="1" dirty="0" smtClean="0"/>
              <a:t>Conceptos y relaciones </a:t>
            </a:r>
            <a:endParaRPr lang="es-CR" b="1" dirty="0"/>
          </a:p>
        </p:txBody>
      </p:sp>
      <p:sp>
        <p:nvSpPr>
          <p:cNvPr id="10" name="9 Rectángulo"/>
          <p:cNvSpPr/>
          <p:nvPr/>
        </p:nvSpPr>
        <p:spPr>
          <a:xfrm>
            <a:off x="2428860" y="3767699"/>
            <a:ext cx="6357982" cy="369332"/>
          </a:xfrm>
          <a:prstGeom prst="rect">
            <a:avLst/>
          </a:prstGeom>
        </p:spPr>
        <p:txBody>
          <a:bodyPr wrap="square">
            <a:spAutoFit/>
          </a:bodyPr>
          <a:lstStyle/>
          <a:p>
            <a:pPr lvl="0" algn="ctr" eaLnBrk="0" fontAlgn="base" hangingPunct="0">
              <a:spcBef>
                <a:spcPct val="0"/>
              </a:spcBef>
              <a:spcAft>
                <a:spcPct val="0"/>
              </a:spcAft>
            </a:pPr>
            <a:r>
              <a:rPr lang="es-ES" b="1" dirty="0" smtClean="0">
                <a:ea typeface="Times New Roman" pitchFamily="18" charset="0"/>
              </a:rPr>
              <a:t>Es el valor </a:t>
            </a:r>
            <a:r>
              <a:rPr lang="es-ES" b="1" dirty="0" smtClean="0">
                <a:ea typeface="Times New Roman" pitchFamily="18" charset="0"/>
              </a:rPr>
              <a:t>residual del bono más los intereses </a:t>
            </a:r>
            <a:r>
              <a:rPr lang="es-ES" b="1" dirty="0" smtClean="0">
                <a:ea typeface="Times New Roman" pitchFamily="18" charset="0"/>
              </a:rPr>
              <a:t>corridos.</a:t>
            </a:r>
            <a:endParaRPr lang="es-CR" sz="1600" b="1" dirty="0" smtClean="0"/>
          </a:p>
        </p:txBody>
      </p:sp>
      <p:sp>
        <p:nvSpPr>
          <p:cNvPr id="12" name="11 Rectángulo"/>
          <p:cNvSpPr/>
          <p:nvPr/>
        </p:nvSpPr>
        <p:spPr>
          <a:xfrm>
            <a:off x="2786050" y="4865528"/>
            <a:ext cx="6072230" cy="1200329"/>
          </a:xfrm>
          <a:prstGeom prst="rect">
            <a:avLst/>
          </a:prstGeom>
        </p:spPr>
        <p:txBody>
          <a:bodyPr wrap="square">
            <a:spAutoFit/>
          </a:bodyPr>
          <a:lstStyle/>
          <a:p>
            <a:pPr lvl="0" eaLnBrk="0" fontAlgn="base" hangingPunct="0">
              <a:spcBef>
                <a:spcPct val="0"/>
              </a:spcBef>
              <a:spcAft>
                <a:spcPct val="0"/>
              </a:spcAft>
            </a:pPr>
            <a:r>
              <a:rPr lang="es-ES" dirty="0" smtClean="0">
                <a:ea typeface="Times New Roman" pitchFamily="18" charset="0"/>
              </a:rPr>
              <a:t>Es la </a:t>
            </a:r>
            <a:r>
              <a:rPr lang="es-ES" dirty="0" smtClean="0">
                <a:ea typeface="Times New Roman" pitchFamily="18" charset="0"/>
              </a:rPr>
              <a:t>relación entre el precio de mercado y el valor técnico. </a:t>
            </a:r>
            <a:endParaRPr lang="es-ES" dirty="0" smtClean="0">
              <a:ea typeface="Times New Roman" pitchFamily="18" charset="0"/>
            </a:endParaRPr>
          </a:p>
          <a:p>
            <a:pPr lvl="0" algn="ctr" eaLnBrk="0" fontAlgn="base" hangingPunct="0">
              <a:spcBef>
                <a:spcPct val="0"/>
              </a:spcBef>
              <a:spcAft>
                <a:spcPct val="0"/>
              </a:spcAft>
            </a:pPr>
            <a:endParaRPr lang="es-ES" dirty="0" smtClean="0">
              <a:ea typeface="Times New Roman" pitchFamily="18" charset="0"/>
            </a:endParaRPr>
          </a:p>
          <a:p>
            <a:pPr lvl="0" algn="ctr" eaLnBrk="0" fontAlgn="base" hangingPunct="0">
              <a:spcBef>
                <a:spcPct val="0"/>
              </a:spcBef>
              <a:spcAft>
                <a:spcPct val="0"/>
              </a:spcAft>
            </a:pPr>
            <a:r>
              <a:rPr lang="es-ES" b="1" dirty="0" smtClean="0">
                <a:ea typeface="Times New Roman" pitchFamily="18" charset="0"/>
              </a:rPr>
              <a:t>Paridad </a:t>
            </a:r>
            <a:r>
              <a:rPr lang="es-ES" b="1" dirty="0" smtClean="0">
                <a:ea typeface="Times New Roman" pitchFamily="18" charset="0"/>
              </a:rPr>
              <a:t>= Precio de Mercado / Valor Técnico.</a:t>
            </a:r>
            <a:endParaRPr lang="es-CR" sz="1600" b="1" dirty="0" smtClean="0"/>
          </a:p>
          <a:p>
            <a:pPr lvl="0" eaLnBrk="0" fontAlgn="base" hangingPunct="0">
              <a:spcBef>
                <a:spcPct val="0"/>
              </a:spcBef>
              <a:spcAft>
                <a:spcPct val="0"/>
              </a:spcAft>
            </a:pPr>
            <a:endParaRPr lang="es-ES" dirty="0" smtClean="0">
              <a:ea typeface="Times New Roman" pitchFamily="18" charset="0"/>
            </a:endParaRPr>
          </a:p>
        </p:txBody>
      </p:sp>
      <p:sp>
        <p:nvSpPr>
          <p:cNvPr id="14" name="13 Rectángulo redondeado"/>
          <p:cNvSpPr/>
          <p:nvPr/>
        </p:nvSpPr>
        <p:spPr>
          <a:xfrm>
            <a:off x="71406" y="1636701"/>
            <a:ext cx="1857388" cy="114300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smtClean="0"/>
              <a:t>Interés Corrido</a:t>
            </a:r>
            <a:endParaRPr lang="es-CR" dirty="0"/>
          </a:p>
        </p:txBody>
      </p:sp>
      <p:sp>
        <p:nvSpPr>
          <p:cNvPr id="15" name="14 CuadroTexto"/>
          <p:cNvSpPr txBox="1"/>
          <p:nvPr/>
        </p:nvSpPr>
        <p:spPr>
          <a:xfrm>
            <a:off x="0" y="568091"/>
            <a:ext cx="9144000" cy="646331"/>
          </a:xfrm>
          <a:prstGeom prst="rect">
            <a:avLst/>
          </a:prstGeom>
          <a:noFill/>
        </p:spPr>
        <p:txBody>
          <a:bodyPr wrap="square" rtlCol="0">
            <a:spAutoFit/>
          </a:bodyPr>
          <a:lstStyle/>
          <a:p>
            <a:r>
              <a:rPr lang="es-CR" dirty="0" smtClean="0"/>
              <a:t>En los mercados secundarios suelen utilizarse algunos conceptos a la hora de observar las cotizaciones de los bonos.</a:t>
            </a:r>
            <a:endParaRPr lang="es-CR" dirty="0"/>
          </a:p>
        </p:txBody>
      </p:sp>
      <p:sp>
        <p:nvSpPr>
          <p:cNvPr id="16" name="15 Flecha derecha"/>
          <p:cNvSpPr/>
          <p:nvPr/>
        </p:nvSpPr>
        <p:spPr>
          <a:xfrm>
            <a:off x="2143108" y="2136767"/>
            <a:ext cx="428628" cy="357190"/>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smtClean="0"/>
          </a:p>
        </p:txBody>
      </p:sp>
      <p:sp>
        <p:nvSpPr>
          <p:cNvPr id="17" name="16 Rectángulo redondeado"/>
          <p:cNvSpPr/>
          <p:nvPr/>
        </p:nvSpPr>
        <p:spPr>
          <a:xfrm>
            <a:off x="71406" y="3351213"/>
            <a:ext cx="1857388" cy="11430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smtClean="0"/>
              <a:t>Valor Técnico</a:t>
            </a:r>
            <a:endParaRPr lang="es-CR" dirty="0"/>
          </a:p>
        </p:txBody>
      </p:sp>
      <p:sp>
        <p:nvSpPr>
          <p:cNvPr id="18" name="17 Flecha derecha"/>
          <p:cNvSpPr/>
          <p:nvPr/>
        </p:nvSpPr>
        <p:spPr>
          <a:xfrm>
            <a:off x="2143108" y="3779841"/>
            <a:ext cx="428628" cy="35719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smtClean="0"/>
          </a:p>
        </p:txBody>
      </p:sp>
      <p:sp>
        <p:nvSpPr>
          <p:cNvPr id="19" name="18 Rectángulo redondeado"/>
          <p:cNvSpPr/>
          <p:nvPr/>
        </p:nvSpPr>
        <p:spPr>
          <a:xfrm>
            <a:off x="71406" y="4779973"/>
            <a:ext cx="1857388" cy="1143008"/>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smtClean="0"/>
              <a:t>Paridad</a:t>
            </a:r>
            <a:endParaRPr lang="es-CR" dirty="0"/>
          </a:p>
        </p:txBody>
      </p:sp>
      <p:sp>
        <p:nvSpPr>
          <p:cNvPr id="20" name="19 Flecha derecha"/>
          <p:cNvSpPr/>
          <p:nvPr/>
        </p:nvSpPr>
        <p:spPr>
          <a:xfrm>
            <a:off x="2143108" y="5208601"/>
            <a:ext cx="428628" cy="35719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smtClean="0"/>
          </a:p>
        </p:txBody>
      </p:sp>
      <p:sp>
        <p:nvSpPr>
          <p:cNvPr id="22" name="17 CuadroTexto"/>
          <p:cNvSpPr txBox="1">
            <a:spLocks noChangeArrowheads="1"/>
          </p:cNvSpPr>
          <p:nvPr/>
        </p:nvSpPr>
        <p:spPr bwMode="auto">
          <a:xfrm>
            <a:off x="-32" y="6273822"/>
            <a:ext cx="500066" cy="369888"/>
          </a:xfrm>
          <a:prstGeom prst="rect">
            <a:avLst/>
          </a:prstGeom>
          <a:noFill/>
          <a:ln w="9525">
            <a:noFill/>
            <a:miter lim="800000"/>
            <a:headEnd/>
            <a:tailEnd/>
          </a:ln>
        </p:spPr>
        <p:txBody>
          <a:bodyPr wrap="square">
            <a:spAutoFit/>
          </a:bodyPr>
          <a:lstStyle/>
          <a:p>
            <a:pPr algn="ctr"/>
            <a:r>
              <a:rPr lang="es-CR" b="1" dirty="0">
                <a:latin typeface="Calibri" pitchFamily="34" charset="0"/>
              </a:rPr>
              <a:t>SI:  </a:t>
            </a:r>
          </a:p>
        </p:txBody>
      </p:sp>
      <p:sp>
        <p:nvSpPr>
          <p:cNvPr id="23" name="22 CuadroTexto"/>
          <p:cNvSpPr txBox="1"/>
          <p:nvPr/>
        </p:nvSpPr>
        <p:spPr>
          <a:xfrm>
            <a:off x="881044" y="6273822"/>
            <a:ext cx="1928800" cy="369888"/>
          </a:xfrm>
          <a:prstGeom prst="rect">
            <a:avLst/>
          </a:prstGeom>
          <a:noFill/>
        </p:spPr>
        <p:txBody>
          <a:bodyPr wrap="square">
            <a:spAutoFit/>
          </a:bodyPr>
          <a:lstStyle/>
          <a:p>
            <a:pPr algn="ctr" fontAlgn="auto">
              <a:spcBef>
                <a:spcPts val="0"/>
              </a:spcBef>
              <a:spcAft>
                <a:spcPts val="0"/>
              </a:spcAft>
              <a:defRPr/>
            </a:pPr>
            <a:r>
              <a:rPr lang="es-CR" b="1" dirty="0" smtClean="0">
                <a:latin typeface="+mn-lt"/>
              </a:rPr>
              <a:t>Paridad </a:t>
            </a:r>
            <a:r>
              <a:rPr lang="es-CR" b="1" dirty="0" smtClean="0">
                <a:solidFill>
                  <a:srgbClr val="92D050"/>
                </a:solidFill>
                <a:effectLst>
                  <a:outerShdw blurRad="38100" dist="38100" dir="2700000" algn="tl">
                    <a:srgbClr val="000000">
                      <a:alpha val="43137"/>
                    </a:srgbClr>
                  </a:outerShdw>
                </a:effectLst>
                <a:latin typeface="+mn-lt"/>
              </a:rPr>
              <a:t>&gt;</a:t>
            </a:r>
            <a:r>
              <a:rPr lang="es-CR" b="1" dirty="0" smtClean="0">
                <a:effectLst>
                  <a:outerShdw blurRad="38100" dist="38100" dir="2700000" algn="tl">
                    <a:srgbClr val="000000">
                      <a:alpha val="43137"/>
                    </a:srgbClr>
                  </a:outerShdw>
                </a:effectLst>
                <a:latin typeface="+mn-lt"/>
              </a:rPr>
              <a:t> </a:t>
            </a:r>
            <a:r>
              <a:rPr lang="es-CR" b="1" dirty="0" smtClean="0">
                <a:latin typeface="+mn-lt"/>
              </a:rPr>
              <a:t>100%</a:t>
            </a:r>
            <a:endParaRPr lang="es-CR" b="1" dirty="0">
              <a:latin typeface="+mn-lt"/>
            </a:endParaRPr>
          </a:p>
        </p:txBody>
      </p:sp>
      <p:sp>
        <p:nvSpPr>
          <p:cNvPr id="24" name="23 CuadroTexto"/>
          <p:cNvSpPr txBox="1"/>
          <p:nvPr/>
        </p:nvSpPr>
        <p:spPr>
          <a:xfrm>
            <a:off x="3190854" y="6273822"/>
            <a:ext cx="3429056" cy="369888"/>
          </a:xfrm>
          <a:prstGeom prst="rect">
            <a:avLst/>
          </a:prstGeom>
          <a:noFill/>
        </p:spPr>
        <p:txBody>
          <a:bodyPr wrap="square">
            <a:spAutoFit/>
          </a:bodyPr>
          <a:lstStyle/>
          <a:p>
            <a:pPr algn="ctr" fontAlgn="auto">
              <a:spcBef>
                <a:spcPts val="0"/>
              </a:spcBef>
              <a:spcAft>
                <a:spcPts val="0"/>
              </a:spcAft>
              <a:defRPr/>
            </a:pPr>
            <a:r>
              <a:rPr lang="es-CR" b="1" dirty="0" smtClean="0">
                <a:latin typeface="+mn-lt"/>
              </a:rPr>
              <a:t>Precio </a:t>
            </a:r>
            <a:r>
              <a:rPr lang="es-CR" b="1" dirty="0">
                <a:latin typeface="+mn-lt"/>
              </a:rPr>
              <a:t>de </a:t>
            </a:r>
            <a:r>
              <a:rPr lang="es-CR" b="1" dirty="0" smtClean="0"/>
              <a:t>M</a:t>
            </a:r>
            <a:r>
              <a:rPr lang="es-CR" b="1" dirty="0" smtClean="0">
                <a:latin typeface="+mn-lt"/>
              </a:rPr>
              <a:t>ercado &gt;Valor Técnico</a:t>
            </a:r>
            <a:endParaRPr lang="es-CR" b="1" dirty="0">
              <a:latin typeface="+mn-lt"/>
            </a:endParaRPr>
          </a:p>
        </p:txBody>
      </p:sp>
      <p:sp>
        <p:nvSpPr>
          <p:cNvPr id="26" name="25 Flecha derecha"/>
          <p:cNvSpPr/>
          <p:nvPr/>
        </p:nvSpPr>
        <p:spPr>
          <a:xfrm>
            <a:off x="547663" y="6351609"/>
            <a:ext cx="285752" cy="214314"/>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27" name="26 Flecha derecha"/>
          <p:cNvSpPr/>
          <p:nvPr/>
        </p:nvSpPr>
        <p:spPr>
          <a:xfrm>
            <a:off x="2857473" y="6351609"/>
            <a:ext cx="285752" cy="214314"/>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28" name="27 Flecha derecha"/>
          <p:cNvSpPr/>
          <p:nvPr/>
        </p:nvSpPr>
        <p:spPr>
          <a:xfrm>
            <a:off x="6667539" y="6351609"/>
            <a:ext cx="285752" cy="214314"/>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29" name="28 CuadroTexto"/>
          <p:cNvSpPr txBox="1"/>
          <p:nvPr/>
        </p:nvSpPr>
        <p:spPr>
          <a:xfrm>
            <a:off x="7000918" y="6274100"/>
            <a:ext cx="2143082" cy="369332"/>
          </a:xfrm>
          <a:prstGeom prst="rect">
            <a:avLst/>
          </a:prstGeom>
          <a:noFill/>
        </p:spPr>
        <p:txBody>
          <a:bodyPr wrap="square">
            <a:spAutoFit/>
          </a:bodyPr>
          <a:lstStyle/>
          <a:p>
            <a:pPr algn="ctr" fontAlgn="auto">
              <a:spcBef>
                <a:spcPts val="0"/>
              </a:spcBef>
              <a:spcAft>
                <a:spcPts val="0"/>
              </a:spcAft>
              <a:defRPr/>
            </a:pPr>
            <a:r>
              <a:rPr lang="es-CR" b="1" dirty="0" smtClean="0">
                <a:latin typeface="+mn-lt"/>
              </a:rPr>
              <a:t>Bono Sobrevaluado</a:t>
            </a:r>
            <a:endParaRPr lang="es-CR" b="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4172</Words>
  <Application>Microsoft Office PowerPoint</Application>
  <PresentationFormat>Presentación en pantalla (4:3)</PresentationFormat>
  <Paragraphs>696</Paragraphs>
  <Slides>33</Slides>
  <Notes>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Precios de los bonos ante distintos escenarios de tasa de referencia.</vt:lpstr>
      <vt:lpstr>Volatilidad de los precios ante variaciones en la tasa de referencia</vt:lpstr>
      <vt:lpstr>Diapositiva 26</vt:lpstr>
      <vt:lpstr>Diapositiva 27</vt:lpstr>
      <vt:lpstr>Diapositiva 28</vt:lpstr>
      <vt:lpstr>Diapositiva 29</vt:lpstr>
      <vt:lpstr>Diapositiva 30</vt:lpstr>
      <vt:lpstr>Diapositiva 31</vt:lpstr>
      <vt:lpstr>Diapositiva 32</vt:lpstr>
      <vt:lpstr>Diapositiva 33</vt:lpstr>
    </vt:vector>
  </TitlesOfParts>
  <Company>uReloaded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Illusion V2</dc:creator>
  <cp:lastModifiedBy>Illusion V2</cp:lastModifiedBy>
  <cp:revision>34</cp:revision>
  <dcterms:created xsi:type="dcterms:W3CDTF">2013-06-22T01:23:28Z</dcterms:created>
  <dcterms:modified xsi:type="dcterms:W3CDTF">2013-07-10T18:55:44Z</dcterms:modified>
</cp:coreProperties>
</file>