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6" r:id="rId5"/>
    <p:sldId id="312" r:id="rId6"/>
    <p:sldId id="311" r:id="rId7"/>
    <p:sldId id="302" r:id="rId8"/>
    <p:sldId id="321" r:id="rId9"/>
    <p:sldId id="320" r:id="rId10"/>
    <p:sldId id="318" r:id="rId11"/>
    <p:sldId id="319" r:id="rId12"/>
    <p:sldId id="301" r:id="rId13"/>
  </p:sldIdLst>
  <p:sldSz cx="12192000" cy="6858000"/>
  <p:notesSz cx="6888163" cy="10018713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FF"/>
    <a:srgbClr val="1AAEB2"/>
    <a:srgbClr val="16979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070" autoAdjust="0"/>
  </p:normalViewPr>
  <p:slideViewPr>
    <p:cSldViewPr snapToGrid="0">
      <p:cViewPr varScale="1">
        <p:scale>
          <a:sx n="105" d="100"/>
          <a:sy n="105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neDrive\MSP\Sala%20de%20Situaci&#243;n\Presentaciones\30-12-2021\(27-12-2021)%20promedio%20casos%20SE%2051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neDrive\MSP\Sala%20de%20Situaci&#243;n\Presentaciones\30-12-2021\(27-12-2021)%20determinaciones%20a%20SE%205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neDrive\MSP\Sala%20de%20Situaci&#243;n\Presentaciones\30-12-2021\(27-12-2021)%20determinaciones%20a%20SE%205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l-Sit-1\Desktop\astudillo\CORONAVIRUS\bases%20siisa\06%2012%202021\base%20al%2006%2012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neDrive\MSP\Sala%20de%20Situaci&#243;n\Presentaciones\30-12-2021\circulacion%20de%20variantes%2029-12-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'[(27-12-2021) promedio casos SE 51 2021.xlsx]Año 2021'!$B$1</c:f>
              <c:strCache>
                <c:ptCount val="1"/>
                <c:pt idx="0">
                  <c:v>Casos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'[(27-12-2021) promedio casos SE 51 2021.xlsx]Año 2021'!$A$2:$A$52</c:f>
              <c:numCache>
                <c:formatCode>General</c:formatCode>
                <c:ptCount val="5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 formatCode="0">
                  <c:v>14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</c:numCache>
            </c:numRef>
          </c:cat>
          <c:val>
            <c:numRef>
              <c:f>'[(27-12-2021) promedio casos SE 51 2021.xlsx]Año 2021'!$B$2:$B$52</c:f>
              <c:numCache>
                <c:formatCode>0.00</c:formatCode>
                <c:ptCount val="51"/>
                <c:pt idx="0">
                  <c:v>54.714285714285715</c:v>
                </c:pt>
                <c:pt idx="1">
                  <c:v>53.857142857142854</c:v>
                </c:pt>
                <c:pt idx="2">
                  <c:v>56.285714285714285</c:v>
                </c:pt>
                <c:pt idx="3">
                  <c:v>56</c:v>
                </c:pt>
                <c:pt idx="4">
                  <c:v>72.857142857142861</c:v>
                </c:pt>
                <c:pt idx="5">
                  <c:v>79.428571428571431</c:v>
                </c:pt>
                <c:pt idx="6">
                  <c:v>88.428571428571431</c:v>
                </c:pt>
                <c:pt idx="7">
                  <c:v>107.57142857142857</c:v>
                </c:pt>
                <c:pt idx="8">
                  <c:v>101.42857142857143</c:v>
                </c:pt>
                <c:pt idx="9">
                  <c:v>114.42857142857143</c:v>
                </c:pt>
                <c:pt idx="10">
                  <c:v>109.42857142857143</c:v>
                </c:pt>
                <c:pt idx="11">
                  <c:v>100.85714285714286</c:v>
                </c:pt>
                <c:pt idx="12">
                  <c:v>107.71428571428571</c:v>
                </c:pt>
                <c:pt idx="13">
                  <c:v>200.57142857142858</c:v>
                </c:pt>
                <c:pt idx="14">
                  <c:v>202.71428571428572</c:v>
                </c:pt>
                <c:pt idx="15">
                  <c:v>187.85714285714286</c:v>
                </c:pt>
                <c:pt idx="16">
                  <c:v>178.85714285714286</c:v>
                </c:pt>
                <c:pt idx="17">
                  <c:v>221.57142857142858</c:v>
                </c:pt>
                <c:pt idx="18">
                  <c:v>269.28571428571428</c:v>
                </c:pt>
                <c:pt idx="19">
                  <c:v>478.71428571428572</c:v>
                </c:pt>
                <c:pt idx="20">
                  <c:v>449.85714285714283</c:v>
                </c:pt>
                <c:pt idx="21">
                  <c:v>601.85714285714289</c:v>
                </c:pt>
                <c:pt idx="22">
                  <c:v>539</c:v>
                </c:pt>
                <c:pt idx="23">
                  <c:v>467.14285714285717</c:v>
                </c:pt>
                <c:pt idx="24">
                  <c:v>500.85714285714283</c:v>
                </c:pt>
                <c:pt idx="25">
                  <c:v>518.85714285714289</c:v>
                </c:pt>
                <c:pt idx="26">
                  <c:v>464.85714285714283</c:v>
                </c:pt>
                <c:pt idx="27">
                  <c:v>508.57142857142856</c:v>
                </c:pt>
                <c:pt idx="28">
                  <c:v>356.28571428571428</c:v>
                </c:pt>
                <c:pt idx="29">
                  <c:v>321</c:v>
                </c:pt>
                <c:pt idx="30">
                  <c:v>283</c:v>
                </c:pt>
                <c:pt idx="31">
                  <c:v>251</c:v>
                </c:pt>
                <c:pt idx="32">
                  <c:v>196.85714285714286</c:v>
                </c:pt>
                <c:pt idx="33">
                  <c:v>160.85714285714286</c:v>
                </c:pt>
                <c:pt idx="34">
                  <c:v>113.71428571428571</c:v>
                </c:pt>
                <c:pt idx="35">
                  <c:v>82.857142857142861</c:v>
                </c:pt>
                <c:pt idx="36">
                  <c:v>55.285714285714285</c:v>
                </c:pt>
                <c:pt idx="37">
                  <c:v>47.714285714285715</c:v>
                </c:pt>
                <c:pt idx="38">
                  <c:v>47.428571428571431</c:v>
                </c:pt>
                <c:pt idx="39">
                  <c:v>28.714285714285715</c:v>
                </c:pt>
                <c:pt idx="40">
                  <c:v>36.714285714285715</c:v>
                </c:pt>
                <c:pt idx="41">
                  <c:v>46</c:v>
                </c:pt>
                <c:pt idx="42">
                  <c:v>53.714285714285715</c:v>
                </c:pt>
                <c:pt idx="43">
                  <c:v>70.285714285714292</c:v>
                </c:pt>
                <c:pt idx="44">
                  <c:v>64.571428571428569</c:v>
                </c:pt>
                <c:pt idx="45">
                  <c:v>65.285714285714292</c:v>
                </c:pt>
                <c:pt idx="46">
                  <c:v>71.285714285714292</c:v>
                </c:pt>
                <c:pt idx="47">
                  <c:v>79.571428571428569</c:v>
                </c:pt>
                <c:pt idx="48">
                  <c:v>84</c:v>
                </c:pt>
                <c:pt idx="49">
                  <c:v>100</c:v>
                </c:pt>
                <c:pt idx="50">
                  <c:v>131.57142857142858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E-4E75-8270-0DFC4E08EB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97078992"/>
        <c:axId val="883234416"/>
      </c:barChart>
      <c:catAx>
        <c:axId val="697078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semana epidemiológica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234416"/>
        <c:crosses val="autoZero"/>
        <c:auto val="1"/>
        <c:lblAlgn val="ctr"/>
        <c:lblOffset val="100"/>
        <c:noMultiLvlLbl val="0"/>
      </c:catAx>
      <c:valAx>
        <c:axId val="88323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promedio de casos por semana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07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050" b="1"/>
              <a:t>SARS</a:t>
            </a:r>
            <a:r>
              <a:rPr lang="es-AR" sz="1050" b="1" baseline="0"/>
              <a:t> CoV2. Determinaciones totales/positivas por semana epidemiológica. Provincia de Salta (Año 2021 SE 1 a SE 51 )</a:t>
            </a:r>
            <a:endParaRPr lang="es-AR" sz="105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provincia!$B$4</c:f>
              <c:strCache>
                <c:ptCount val="1"/>
                <c:pt idx="0">
                  <c:v>Det. Totales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val>
            <c:numRef>
              <c:f>provincia!$B$5:$B$55</c:f>
              <c:numCache>
                <c:formatCode>General</c:formatCode>
                <c:ptCount val="51"/>
                <c:pt idx="0">
                  <c:v>2871</c:v>
                </c:pt>
                <c:pt idx="1">
                  <c:v>3617</c:v>
                </c:pt>
                <c:pt idx="2">
                  <c:v>3186</c:v>
                </c:pt>
                <c:pt idx="3">
                  <c:v>3576</c:v>
                </c:pt>
                <c:pt idx="4">
                  <c:v>3226</c:v>
                </c:pt>
                <c:pt idx="5">
                  <c:v>3751</c:v>
                </c:pt>
                <c:pt idx="6">
                  <c:v>3528</c:v>
                </c:pt>
                <c:pt idx="7">
                  <c:v>5186</c:v>
                </c:pt>
                <c:pt idx="8">
                  <c:v>4972</c:v>
                </c:pt>
                <c:pt idx="9">
                  <c:v>5865</c:v>
                </c:pt>
                <c:pt idx="10">
                  <c:v>5637</c:v>
                </c:pt>
                <c:pt idx="11">
                  <c:v>5710</c:v>
                </c:pt>
                <c:pt idx="12">
                  <c:v>4895</c:v>
                </c:pt>
                <c:pt idx="13">
                  <c:v>8035</c:v>
                </c:pt>
                <c:pt idx="14">
                  <c:v>7635</c:v>
                </c:pt>
                <c:pt idx="15">
                  <c:v>8281</c:v>
                </c:pt>
                <c:pt idx="16">
                  <c:v>6825</c:v>
                </c:pt>
                <c:pt idx="17">
                  <c:v>8401</c:v>
                </c:pt>
                <c:pt idx="18">
                  <c:v>8614</c:v>
                </c:pt>
                <c:pt idx="19">
                  <c:v>11507</c:v>
                </c:pt>
                <c:pt idx="20">
                  <c:v>10552</c:v>
                </c:pt>
                <c:pt idx="21">
                  <c:v>12970</c:v>
                </c:pt>
                <c:pt idx="22">
                  <c:v>13142</c:v>
                </c:pt>
                <c:pt idx="23">
                  <c:v>12763</c:v>
                </c:pt>
                <c:pt idx="24">
                  <c:v>11932</c:v>
                </c:pt>
                <c:pt idx="25">
                  <c:v>13380</c:v>
                </c:pt>
                <c:pt idx="26">
                  <c:v>12659</c:v>
                </c:pt>
                <c:pt idx="27">
                  <c:v>12749</c:v>
                </c:pt>
                <c:pt idx="28">
                  <c:v>11465</c:v>
                </c:pt>
                <c:pt idx="29">
                  <c:v>11975</c:v>
                </c:pt>
                <c:pt idx="30">
                  <c:v>11046</c:v>
                </c:pt>
                <c:pt idx="31">
                  <c:v>11751</c:v>
                </c:pt>
                <c:pt idx="32">
                  <c:v>9109</c:v>
                </c:pt>
                <c:pt idx="33">
                  <c:v>9718</c:v>
                </c:pt>
                <c:pt idx="34">
                  <c:v>7602</c:v>
                </c:pt>
                <c:pt idx="35">
                  <c:v>7906</c:v>
                </c:pt>
                <c:pt idx="36">
                  <c:v>5117</c:v>
                </c:pt>
                <c:pt idx="37">
                  <c:v>6744</c:v>
                </c:pt>
                <c:pt idx="38">
                  <c:v>5417</c:v>
                </c:pt>
                <c:pt idx="39">
                  <c:v>5755</c:v>
                </c:pt>
                <c:pt idx="40">
                  <c:v>4828</c:v>
                </c:pt>
                <c:pt idx="41">
                  <c:v>6735</c:v>
                </c:pt>
                <c:pt idx="42">
                  <c:v>5884</c:v>
                </c:pt>
                <c:pt idx="43">
                  <c:v>8162</c:v>
                </c:pt>
                <c:pt idx="44">
                  <c:v>6545</c:v>
                </c:pt>
                <c:pt idx="45">
                  <c:v>7565</c:v>
                </c:pt>
                <c:pt idx="46">
                  <c:v>6230</c:v>
                </c:pt>
                <c:pt idx="47">
                  <c:v>7813</c:v>
                </c:pt>
                <c:pt idx="48">
                  <c:v>6130</c:v>
                </c:pt>
                <c:pt idx="49">
                  <c:v>7470</c:v>
                </c:pt>
                <c:pt idx="50">
                  <c:v>6407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33-441A-ACCE-2A83DA251A57}"/>
            </c:ext>
          </c:extLst>
        </c:ser>
        <c:ser>
          <c:idx val="1"/>
          <c:order val="1"/>
          <c:tx>
            <c:strRef>
              <c:f>provincia!$C$4</c:f>
              <c:strCache>
                <c:ptCount val="1"/>
                <c:pt idx="0">
                  <c:v>Det. Positivas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provincia!$C$5:$C$55</c:f>
              <c:numCache>
                <c:formatCode>General</c:formatCode>
                <c:ptCount val="51"/>
                <c:pt idx="0">
                  <c:v>279</c:v>
                </c:pt>
                <c:pt idx="1">
                  <c:v>393</c:v>
                </c:pt>
                <c:pt idx="2">
                  <c:v>350</c:v>
                </c:pt>
                <c:pt idx="3">
                  <c:v>355</c:v>
                </c:pt>
                <c:pt idx="4">
                  <c:v>476</c:v>
                </c:pt>
                <c:pt idx="5">
                  <c:v>558</c:v>
                </c:pt>
                <c:pt idx="6">
                  <c:v>667</c:v>
                </c:pt>
                <c:pt idx="7">
                  <c:v>702</c:v>
                </c:pt>
                <c:pt idx="8">
                  <c:v>756</c:v>
                </c:pt>
                <c:pt idx="9">
                  <c:v>763</c:v>
                </c:pt>
                <c:pt idx="10">
                  <c:v>760</c:v>
                </c:pt>
                <c:pt idx="11">
                  <c:v>670</c:v>
                </c:pt>
                <c:pt idx="12">
                  <c:v>732</c:v>
                </c:pt>
                <c:pt idx="13">
                  <c:v>1267</c:v>
                </c:pt>
                <c:pt idx="14">
                  <c:v>1245</c:v>
                </c:pt>
                <c:pt idx="15">
                  <c:v>1205</c:v>
                </c:pt>
                <c:pt idx="16">
                  <c:v>1139</c:v>
                </c:pt>
                <c:pt idx="17">
                  <c:v>1492</c:v>
                </c:pt>
                <c:pt idx="18">
                  <c:v>1810</c:v>
                </c:pt>
                <c:pt idx="19">
                  <c:v>3158</c:v>
                </c:pt>
                <c:pt idx="20">
                  <c:v>3165</c:v>
                </c:pt>
                <c:pt idx="21">
                  <c:v>4041</c:v>
                </c:pt>
                <c:pt idx="22">
                  <c:v>3691</c:v>
                </c:pt>
                <c:pt idx="23">
                  <c:v>3397</c:v>
                </c:pt>
                <c:pt idx="24">
                  <c:v>3429</c:v>
                </c:pt>
                <c:pt idx="25">
                  <c:v>3582</c:v>
                </c:pt>
                <c:pt idx="26">
                  <c:v>3296</c:v>
                </c:pt>
                <c:pt idx="27">
                  <c:v>3523</c:v>
                </c:pt>
                <c:pt idx="28">
                  <c:v>2440</c:v>
                </c:pt>
                <c:pt idx="29">
                  <c:v>2221</c:v>
                </c:pt>
                <c:pt idx="30">
                  <c:v>1961</c:v>
                </c:pt>
                <c:pt idx="31">
                  <c:v>1701</c:v>
                </c:pt>
                <c:pt idx="32">
                  <c:v>1377</c:v>
                </c:pt>
                <c:pt idx="33">
                  <c:v>991</c:v>
                </c:pt>
                <c:pt idx="34">
                  <c:v>707</c:v>
                </c:pt>
                <c:pt idx="35">
                  <c:v>535</c:v>
                </c:pt>
                <c:pt idx="36">
                  <c:v>283</c:v>
                </c:pt>
                <c:pt idx="37">
                  <c:v>287</c:v>
                </c:pt>
                <c:pt idx="38">
                  <c:v>290</c:v>
                </c:pt>
                <c:pt idx="39">
                  <c:v>176</c:v>
                </c:pt>
                <c:pt idx="40">
                  <c:v>260</c:v>
                </c:pt>
                <c:pt idx="41">
                  <c:v>329</c:v>
                </c:pt>
                <c:pt idx="42">
                  <c:v>429</c:v>
                </c:pt>
                <c:pt idx="43">
                  <c:v>537</c:v>
                </c:pt>
                <c:pt idx="44">
                  <c:v>491</c:v>
                </c:pt>
                <c:pt idx="45">
                  <c:v>439</c:v>
                </c:pt>
                <c:pt idx="46">
                  <c:v>505</c:v>
                </c:pt>
                <c:pt idx="47">
                  <c:v>595</c:v>
                </c:pt>
                <c:pt idx="48">
                  <c:v>587</c:v>
                </c:pt>
                <c:pt idx="49">
                  <c:v>773</c:v>
                </c:pt>
                <c:pt idx="50">
                  <c:v>1026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33-441A-ACCE-2A83DA251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5333280"/>
        <c:axId val="1075326224"/>
      </c:lineChart>
      <c:lineChart>
        <c:grouping val="standard"/>
        <c:varyColors val="0"/>
        <c:ser>
          <c:idx val="2"/>
          <c:order val="2"/>
          <c:tx>
            <c:strRef>
              <c:f>provincia!$D$4</c:f>
              <c:strCache>
                <c:ptCount val="1"/>
                <c:pt idx="0">
                  <c:v>Indice de positividad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provincia!$D$5:$D$55</c:f>
              <c:numCache>
                <c:formatCode>0.00%</c:formatCode>
                <c:ptCount val="51"/>
                <c:pt idx="0">
                  <c:v>9.7178683385579931E-2</c:v>
                </c:pt>
                <c:pt idx="1">
                  <c:v>0.10865358031517833</c:v>
                </c:pt>
                <c:pt idx="2">
                  <c:v>0.1098556183301946</c:v>
                </c:pt>
                <c:pt idx="3">
                  <c:v>9.9272930648769575E-2</c:v>
                </c:pt>
                <c:pt idx="4">
                  <c:v>0.14755114693118412</c:v>
                </c:pt>
                <c:pt idx="5">
                  <c:v>0.1487603305785124</c:v>
                </c:pt>
                <c:pt idx="6">
                  <c:v>0.18905895691609978</c:v>
                </c:pt>
                <c:pt idx="7">
                  <c:v>0.13536444273042808</c:v>
                </c:pt>
                <c:pt idx="8">
                  <c:v>0.15205148833467416</c:v>
                </c:pt>
                <c:pt idx="9">
                  <c:v>0.13009377664109123</c:v>
                </c:pt>
                <c:pt idx="10">
                  <c:v>0.13482348767074684</c:v>
                </c:pt>
                <c:pt idx="11">
                  <c:v>0.11733800350262696</c:v>
                </c:pt>
                <c:pt idx="12">
                  <c:v>0.14954034729315629</c:v>
                </c:pt>
                <c:pt idx="13">
                  <c:v>0.15768512756689484</c:v>
                </c:pt>
                <c:pt idx="14">
                  <c:v>0.16306483300589392</c:v>
                </c:pt>
                <c:pt idx="15">
                  <c:v>0.14551382683250816</c:v>
                </c:pt>
                <c:pt idx="16">
                  <c:v>0.16688644688644688</c:v>
                </c:pt>
                <c:pt idx="17">
                  <c:v>0.17759790501130818</c:v>
                </c:pt>
                <c:pt idx="18">
                  <c:v>0.21012305549106106</c:v>
                </c:pt>
                <c:pt idx="19">
                  <c:v>0.27444164421656381</c:v>
                </c:pt>
                <c:pt idx="20">
                  <c:v>0.29994313874147083</c:v>
                </c:pt>
                <c:pt idx="21">
                  <c:v>0.31156515034695453</c:v>
                </c:pt>
                <c:pt idx="22">
                  <c:v>0.28085527316998937</c:v>
                </c:pt>
                <c:pt idx="23">
                  <c:v>0.26615999373188121</c:v>
                </c:pt>
                <c:pt idx="24">
                  <c:v>0.28737847804223937</c:v>
                </c:pt>
                <c:pt idx="25">
                  <c:v>0.26771300448430491</c:v>
                </c:pt>
                <c:pt idx="26">
                  <c:v>0.26036811754482975</c:v>
                </c:pt>
                <c:pt idx="27">
                  <c:v>0.27633539885481212</c:v>
                </c:pt>
                <c:pt idx="28">
                  <c:v>0.21282163105102486</c:v>
                </c:pt>
                <c:pt idx="29">
                  <c:v>0.1854697286012526</c:v>
                </c:pt>
                <c:pt idx="30">
                  <c:v>0.17753032772044178</c:v>
                </c:pt>
                <c:pt idx="31">
                  <c:v>0.14475363798825633</c:v>
                </c:pt>
                <c:pt idx="32">
                  <c:v>0.15116917334504337</c:v>
                </c:pt>
                <c:pt idx="33">
                  <c:v>0.10197571516772999</c:v>
                </c:pt>
                <c:pt idx="34">
                  <c:v>9.3001841620626149E-2</c:v>
                </c:pt>
                <c:pt idx="35">
                  <c:v>6.7670123956488748E-2</c:v>
                </c:pt>
                <c:pt idx="36">
                  <c:v>5.5305843267539574E-2</c:v>
                </c:pt>
                <c:pt idx="37">
                  <c:v>4.255634638196916E-2</c:v>
                </c:pt>
                <c:pt idx="38">
                  <c:v>5.3535167066642055E-2</c:v>
                </c:pt>
                <c:pt idx="39">
                  <c:v>3.058210251954822E-2</c:v>
                </c:pt>
                <c:pt idx="40">
                  <c:v>5.3852526926263466E-2</c:v>
                </c:pt>
                <c:pt idx="41">
                  <c:v>4.8849294729027472E-2</c:v>
                </c:pt>
                <c:pt idx="42">
                  <c:v>7.2909585316111483E-2</c:v>
                </c:pt>
                <c:pt idx="43">
                  <c:v>6.5792697868169561E-2</c:v>
                </c:pt>
                <c:pt idx="44">
                  <c:v>7.5019098548510313E-2</c:v>
                </c:pt>
                <c:pt idx="45">
                  <c:v>5.8030403172504956E-2</c:v>
                </c:pt>
                <c:pt idx="46">
                  <c:v>8.1059390048154087E-2</c:v>
                </c:pt>
                <c:pt idx="47">
                  <c:v>7.6155126071931395E-2</c:v>
                </c:pt>
                <c:pt idx="48">
                  <c:v>9.5758564437194132E-2</c:v>
                </c:pt>
                <c:pt idx="49">
                  <c:v>0.1034805890227577</c:v>
                </c:pt>
                <c:pt idx="50">
                  <c:v>0.16013734977368504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33-441A-ACCE-2A83DA251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5323872"/>
        <c:axId val="1075325048"/>
      </c:lineChart>
      <c:catAx>
        <c:axId val="10753332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326224"/>
        <c:crosses val="autoZero"/>
        <c:auto val="1"/>
        <c:lblAlgn val="ctr"/>
        <c:lblOffset val="100"/>
        <c:noMultiLvlLbl val="0"/>
      </c:catAx>
      <c:valAx>
        <c:axId val="107532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333280"/>
        <c:crosses val="autoZero"/>
        <c:crossBetween val="between"/>
      </c:valAx>
      <c:valAx>
        <c:axId val="1075325048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323872"/>
        <c:crosses val="max"/>
        <c:crossBetween val="between"/>
      </c:valAx>
      <c:catAx>
        <c:axId val="1075323872"/>
        <c:scaling>
          <c:orientation val="minMax"/>
        </c:scaling>
        <c:delete val="1"/>
        <c:axPos val="b"/>
        <c:majorTickMark val="out"/>
        <c:minorTickMark val="none"/>
        <c:tickLblPos val="nextTo"/>
        <c:crossAx val="10753250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050" b="1"/>
              <a:t>SARS</a:t>
            </a:r>
            <a:r>
              <a:rPr lang="es-AR" sz="1050" b="1" baseline="0"/>
              <a:t> CoV2. Proporción de positivos/determinaciones totales por semana epidemiológica. Provincia de Salta (Año 2021 SE 1 a SE 51)</a:t>
            </a:r>
            <a:endParaRPr lang="es-AR" sz="105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provincia!$B$4</c:f>
              <c:strCache>
                <c:ptCount val="1"/>
                <c:pt idx="0">
                  <c:v>Det. Totales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val>
            <c:numRef>
              <c:f>provincia!$B$5:$B$55</c:f>
              <c:numCache>
                <c:formatCode>General</c:formatCode>
                <c:ptCount val="51"/>
                <c:pt idx="0">
                  <c:v>2871</c:v>
                </c:pt>
                <c:pt idx="1">
                  <c:v>3617</c:v>
                </c:pt>
                <c:pt idx="2">
                  <c:v>3186</c:v>
                </c:pt>
                <c:pt idx="3">
                  <c:v>3576</c:v>
                </c:pt>
                <c:pt idx="4">
                  <c:v>3226</c:v>
                </c:pt>
                <c:pt idx="5">
                  <c:v>3751</c:v>
                </c:pt>
                <c:pt idx="6">
                  <c:v>3528</c:v>
                </c:pt>
                <c:pt idx="7">
                  <c:v>5186</c:v>
                </c:pt>
                <c:pt idx="8">
                  <c:v>4972</c:v>
                </c:pt>
                <c:pt idx="9">
                  <c:v>5865</c:v>
                </c:pt>
                <c:pt idx="10">
                  <c:v>5637</c:v>
                </c:pt>
                <c:pt idx="11">
                  <c:v>5710</c:v>
                </c:pt>
                <c:pt idx="12">
                  <c:v>4895</c:v>
                </c:pt>
                <c:pt idx="13">
                  <c:v>8035</c:v>
                </c:pt>
                <c:pt idx="14">
                  <c:v>7635</c:v>
                </c:pt>
                <c:pt idx="15">
                  <c:v>8281</c:v>
                </c:pt>
                <c:pt idx="16">
                  <c:v>6825</c:v>
                </c:pt>
                <c:pt idx="17">
                  <c:v>8401</c:v>
                </c:pt>
                <c:pt idx="18">
                  <c:v>8614</c:v>
                </c:pt>
                <c:pt idx="19">
                  <c:v>11507</c:v>
                </c:pt>
                <c:pt idx="20">
                  <c:v>10552</c:v>
                </c:pt>
                <c:pt idx="21">
                  <c:v>12970</c:v>
                </c:pt>
                <c:pt idx="22">
                  <c:v>13142</c:v>
                </c:pt>
                <c:pt idx="23">
                  <c:v>12763</c:v>
                </c:pt>
                <c:pt idx="24">
                  <c:v>11932</c:v>
                </c:pt>
                <c:pt idx="25">
                  <c:v>13380</c:v>
                </c:pt>
                <c:pt idx="26">
                  <c:v>12659</c:v>
                </c:pt>
                <c:pt idx="27">
                  <c:v>12749</c:v>
                </c:pt>
                <c:pt idx="28">
                  <c:v>11465</c:v>
                </c:pt>
                <c:pt idx="29">
                  <c:v>11975</c:v>
                </c:pt>
                <c:pt idx="30">
                  <c:v>11046</c:v>
                </c:pt>
                <c:pt idx="31">
                  <c:v>11751</c:v>
                </c:pt>
                <c:pt idx="32">
                  <c:v>9109</c:v>
                </c:pt>
                <c:pt idx="33">
                  <c:v>9718</c:v>
                </c:pt>
                <c:pt idx="34">
                  <c:v>7602</c:v>
                </c:pt>
                <c:pt idx="35">
                  <c:v>7906</c:v>
                </c:pt>
                <c:pt idx="36">
                  <c:v>5117</c:v>
                </c:pt>
                <c:pt idx="37">
                  <c:v>6744</c:v>
                </c:pt>
                <c:pt idx="38">
                  <c:v>5417</c:v>
                </c:pt>
                <c:pt idx="39">
                  <c:v>5755</c:v>
                </c:pt>
                <c:pt idx="40">
                  <c:v>4828</c:v>
                </c:pt>
                <c:pt idx="41">
                  <c:v>6735</c:v>
                </c:pt>
                <c:pt idx="42">
                  <c:v>5884</c:v>
                </c:pt>
                <c:pt idx="43">
                  <c:v>8162</c:v>
                </c:pt>
                <c:pt idx="44">
                  <c:v>6545</c:v>
                </c:pt>
                <c:pt idx="45">
                  <c:v>7565</c:v>
                </c:pt>
                <c:pt idx="46">
                  <c:v>6230</c:v>
                </c:pt>
                <c:pt idx="47">
                  <c:v>7813</c:v>
                </c:pt>
                <c:pt idx="48">
                  <c:v>6130</c:v>
                </c:pt>
                <c:pt idx="49">
                  <c:v>7470</c:v>
                </c:pt>
                <c:pt idx="50">
                  <c:v>6407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1-4693-8691-5929FA844ADC}"/>
            </c:ext>
          </c:extLst>
        </c:ser>
        <c:ser>
          <c:idx val="1"/>
          <c:order val="1"/>
          <c:tx>
            <c:strRef>
              <c:f>provincia!$C$4</c:f>
              <c:strCache>
                <c:ptCount val="1"/>
                <c:pt idx="0">
                  <c:v>Det. Positivas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val>
            <c:numRef>
              <c:f>provincia!$C$5:$C$55</c:f>
              <c:numCache>
                <c:formatCode>General</c:formatCode>
                <c:ptCount val="51"/>
                <c:pt idx="0">
                  <c:v>279</c:v>
                </c:pt>
                <c:pt idx="1">
                  <c:v>393</c:v>
                </c:pt>
                <c:pt idx="2">
                  <c:v>350</c:v>
                </c:pt>
                <c:pt idx="3">
                  <c:v>355</c:v>
                </c:pt>
                <c:pt idx="4">
                  <c:v>476</c:v>
                </c:pt>
                <c:pt idx="5">
                  <c:v>558</c:v>
                </c:pt>
                <c:pt idx="6">
                  <c:v>667</c:v>
                </c:pt>
                <c:pt idx="7">
                  <c:v>702</c:v>
                </c:pt>
                <c:pt idx="8">
                  <c:v>756</c:v>
                </c:pt>
                <c:pt idx="9">
                  <c:v>763</c:v>
                </c:pt>
                <c:pt idx="10">
                  <c:v>760</c:v>
                </c:pt>
                <c:pt idx="11">
                  <c:v>670</c:v>
                </c:pt>
                <c:pt idx="12">
                  <c:v>732</c:v>
                </c:pt>
                <c:pt idx="13">
                  <c:v>1267</c:v>
                </c:pt>
                <c:pt idx="14">
                  <c:v>1245</c:v>
                </c:pt>
                <c:pt idx="15">
                  <c:v>1205</c:v>
                </c:pt>
                <c:pt idx="16">
                  <c:v>1139</c:v>
                </c:pt>
                <c:pt idx="17">
                  <c:v>1492</c:v>
                </c:pt>
                <c:pt idx="18">
                  <c:v>1810</c:v>
                </c:pt>
                <c:pt idx="19">
                  <c:v>3158</c:v>
                </c:pt>
                <c:pt idx="20">
                  <c:v>3165</c:v>
                </c:pt>
                <c:pt idx="21">
                  <c:v>4041</c:v>
                </c:pt>
                <c:pt idx="22">
                  <c:v>3691</c:v>
                </c:pt>
                <c:pt idx="23">
                  <c:v>3397</c:v>
                </c:pt>
                <c:pt idx="24">
                  <c:v>3429</c:v>
                </c:pt>
                <c:pt idx="25">
                  <c:v>3582</c:v>
                </c:pt>
                <c:pt idx="26">
                  <c:v>3296</c:v>
                </c:pt>
                <c:pt idx="27">
                  <c:v>3523</c:v>
                </c:pt>
                <c:pt idx="28">
                  <c:v>2440</c:v>
                </c:pt>
                <c:pt idx="29">
                  <c:v>2221</c:v>
                </c:pt>
                <c:pt idx="30">
                  <c:v>1961</c:v>
                </c:pt>
                <c:pt idx="31">
                  <c:v>1701</c:v>
                </c:pt>
                <c:pt idx="32">
                  <c:v>1377</c:v>
                </c:pt>
                <c:pt idx="33">
                  <c:v>991</c:v>
                </c:pt>
                <c:pt idx="34">
                  <c:v>707</c:v>
                </c:pt>
                <c:pt idx="35">
                  <c:v>535</c:v>
                </c:pt>
                <c:pt idx="36">
                  <c:v>283</c:v>
                </c:pt>
                <c:pt idx="37">
                  <c:v>287</c:v>
                </c:pt>
                <c:pt idx="38">
                  <c:v>290</c:v>
                </c:pt>
                <c:pt idx="39">
                  <c:v>176</c:v>
                </c:pt>
                <c:pt idx="40">
                  <c:v>260</c:v>
                </c:pt>
                <c:pt idx="41">
                  <c:v>329</c:v>
                </c:pt>
                <c:pt idx="42">
                  <c:v>429</c:v>
                </c:pt>
                <c:pt idx="43">
                  <c:v>537</c:v>
                </c:pt>
                <c:pt idx="44">
                  <c:v>491</c:v>
                </c:pt>
                <c:pt idx="45">
                  <c:v>439</c:v>
                </c:pt>
                <c:pt idx="46">
                  <c:v>505</c:v>
                </c:pt>
                <c:pt idx="47">
                  <c:v>595</c:v>
                </c:pt>
                <c:pt idx="48">
                  <c:v>587</c:v>
                </c:pt>
                <c:pt idx="49">
                  <c:v>773</c:v>
                </c:pt>
                <c:pt idx="50">
                  <c:v>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91-4693-8691-5929FA844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75325440"/>
        <c:axId val="1075331320"/>
      </c:barChart>
      <c:catAx>
        <c:axId val="10753254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331320"/>
        <c:crosses val="autoZero"/>
        <c:auto val="1"/>
        <c:lblAlgn val="ctr"/>
        <c:lblOffset val="100"/>
        <c:noMultiLvlLbl val="0"/>
      </c:catAx>
      <c:valAx>
        <c:axId val="107533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32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417863931667178E-2"/>
          <c:y val="1.9357336430507164E-2"/>
          <c:w val="0.94831082861630245"/>
          <c:h val="0.89793044162162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'promedio diario defunciones'!$C$1</c:f>
              <c:strCache>
                <c:ptCount val="1"/>
                <c:pt idx="0">
                  <c:v>PROMEDIO DIARIO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046-41B7-B448-2B6C1EAAA9A4}"/>
                </c:ext>
              </c:extLst>
            </c:dLbl>
            <c:dLbl>
              <c:idx val="4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46-41B7-B448-2B6C1EAAA9A4}"/>
                </c:ext>
              </c:extLst>
            </c:dLbl>
            <c:dLbl>
              <c:idx val="6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046-41B7-B448-2B6C1EAAA9A4}"/>
                </c:ext>
              </c:extLst>
            </c:dLbl>
            <c:dLbl>
              <c:idx val="7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046-41B7-B448-2B6C1EAAA9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'promedio diario defunciones'!$A$2:$A$76</c:f>
              <c:strCache>
                <c:ptCount val="75"/>
                <c:pt idx="0">
                  <c:v>SE 17</c:v>
                </c:pt>
                <c:pt idx="1">
                  <c:v>SE 27</c:v>
                </c:pt>
                <c:pt idx="2">
                  <c:v>SE 28</c:v>
                </c:pt>
                <c:pt idx="3">
                  <c:v>SE 30</c:v>
                </c:pt>
                <c:pt idx="4">
                  <c:v>SE 31</c:v>
                </c:pt>
                <c:pt idx="5">
                  <c:v>SE 32</c:v>
                </c:pt>
                <c:pt idx="6">
                  <c:v>SE 33</c:v>
                </c:pt>
                <c:pt idx="7">
                  <c:v>SE 34</c:v>
                </c:pt>
                <c:pt idx="8">
                  <c:v>SE 35</c:v>
                </c:pt>
                <c:pt idx="9">
                  <c:v>SE 36</c:v>
                </c:pt>
                <c:pt idx="10">
                  <c:v>SE 37</c:v>
                </c:pt>
                <c:pt idx="11">
                  <c:v>SE 38</c:v>
                </c:pt>
                <c:pt idx="12">
                  <c:v>SE 39</c:v>
                </c:pt>
                <c:pt idx="13">
                  <c:v>SE 40</c:v>
                </c:pt>
                <c:pt idx="14">
                  <c:v>SE 41</c:v>
                </c:pt>
                <c:pt idx="15">
                  <c:v>SE 42</c:v>
                </c:pt>
                <c:pt idx="16">
                  <c:v>SE 43</c:v>
                </c:pt>
                <c:pt idx="17">
                  <c:v>SE 44</c:v>
                </c:pt>
                <c:pt idx="18">
                  <c:v>SE 45</c:v>
                </c:pt>
                <c:pt idx="19">
                  <c:v>SE 46</c:v>
                </c:pt>
                <c:pt idx="20">
                  <c:v>SE 47</c:v>
                </c:pt>
                <c:pt idx="21">
                  <c:v>SE 48</c:v>
                </c:pt>
                <c:pt idx="22">
                  <c:v>SE 49</c:v>
                </c:pt>
                <c:pt idx="23">
                  <c:v>SE 50</c:v>
                </c:pt>
                <c:pt idx="24">
                  <c:v>SE 51</c:v>
                </c:pt>
                <c:pt idx="25">
                  <c:v>SE 52</c:v>
                </c:pt>
                <c:pt idx="26">
                  <c:v>SE 53</c:v>
                </c:pt>
                <c:pt idx="27">
                  <c:v>SE 1</c:v>
                </c:pt>
                <c:pt idx="28">
                  <c:v>SE 2</c:v>
                </c:pt>
                <c:pt idx="29">
                  <c:v>SE 3</c:v>
                </c:pt>
                <c:pt idx="30">
                  <c:v>SE 4</c:v>
                </c:pt>
                <c:pt idx="31">
                  <c:v>SE 5</c:v>
                </c:pt>
                <c:pt idx="32">
                  <c:v>SE 6</c:v>
                </c:pt>
                <c:pt idx="33">
                  <c:v>SE 7</c:v>
                </c:pt>
                <c:pt idx="34">
                  <c:v>SE 8</c:v>
                </c:pt>
                <c:pt idx="35">
                  <c:v>SE 9</c:v>
                </c:pt>
                <c:pt idx="36">
                  <c:v>SE 10</c:v>
                </c:pt>
                <c:pt idx="37">
                  <c:v>SE 11</c:v>
                </c:pt>
                <c:pt idx="38">
                  <c:v>SE 12</c:v>
                </c:pt>
                <c:pt idx="39">
                  <c:v>SE 13</c:v>
                </c:pt>
                <c:pt idx="40">
                  <c:v>SE 14</c:v>
                </c:pt>
                <c:pt idx="41">
                  <c:v>SE 15</c:v>
                </c:pt>
                <c:pt idx="42">
                  <c:v>SE 16</c:v>
                </c:pt>
                <c:pt idx="43">
                  <c:v>SE 17</c:v>
                </c:pt>
                <c:pt idx="44">
                  <c:v>SE 18</c:v>
                </c:pt>
                <c:pt idx="45">
                  <c:v>SE 19</c:v>
                </c:pt>
                <c:pt idx="46">
                  <c:v>SE 20</c:v>
                </c:pt>
                <c:pt idx="47">
                  <c:v>SE 21</c:v>
                </c:pt>
                <c:pt idx="48">
                  <c:v>SE 22</c:v>
                </c:pt>
                <c:pt idx="49">
                  <c:v>SE 23</c:v>
                </c:pt>
                <c:pt idx="50">
                  <c:v>SE 24</c:v>
                </c:pt>
                <c:pt idx="51">
                  <c:v>SE 25</c:v>
                </c:pt>
                <c:pt idx="52">
                  <c:v>SE 26</c:v>
                </c:pt>
                <c:pt idx="53">
                  <c:v>SE 27</c:v>
                </c:pt>
                <c:pt idx="54">
                  <c:v>SE 28</c:v>
                </c:pt>
                <c:pt idx="55">
                  <c:v>SE 29</c:v>
                </c:pt>
                <c:pt idx="56">
                  <c:v>SE 30</c:v>
                </c:pt>
                <c:pt idx="57">
                  <c:v>SE 31</c:v>
                </c:pt>
                <c:pt idx="58">
                  <c:v>SE 32</c:v>
                </c:pt>
                <c:pt idx="59">
                  <c:v>SE 33</c:v>
                </c:pt>
                <c:pt idx="60">
                  <c:v>SE 34</c:v>
                </c:pt>
                <c:pt idx="61">
                  <c:v>SE 35</c:v>
                </c:pt>
                <c:pt idx="62">
                  <c:v>SE 36</c:v>
                </c:pt>
                <c:pt idx="63">
                  <c:v>SE 37</c:v>
                </c:pt>
                <c:pt idx="64">
                  <c:v>SE 38</c:v>
                </c:pt>
                <c:pt idx="65">
                  <c:v>SE 39</c:v>
                </c:pt>
                <c:pt idx="66">
                  <c:v>SE 40</c:v>
                </c:pt>
                <c:pt idx="67">
                  <c:v>SE 41</c:v>
                </c:pt>
                <c:pt idx="68">
                  <c:v>SE 42</c:v>
                </c:pt>
                <c:pt idx="69">
                  <c:v>SE 43</c:v>
                </c:pt>
                <c:pt idx="70">
                  <c:v>SE 44</c:v>
                </c:pt>
                <c:pt idx="71">
                  <c:v>SE 45</c:v>
                </c:pt>
                <c:pt idx="72">
                  <c:v>SE 46</c:v>
                </c:pt>
                <c:pt idx="73">
                  <c:v>SE 47</c:v>
                </c:pt>
                <c:pt idx="74">
                  <c:v>SE 48</c:v>
                </c:pt>
              </c:strCache>
            </c:strRef>
          </c:cat>
          <c:val>
            <c:numRef>
              <c:f>'promedio diario defunciones'!$C$2:$C$76</c:f>
              <c:numCache>
                <c:formatCode>0.00</c:formatCode>
                <c:ptCount val="75"/>
                <c:pt idx="0">
                  <c:v>0.14285714285714285</c:v>
                </c:pt>
                <c:pt idx="1">
                  <c:v>0.2857142857142857</c:v>
                </c:pt>
                <c:pt idx="2">
                  <c:v>0.14285714285714285</c:v>
                </c:pt>
                <c:pt idx="3">
                  <c:v>0.2857142857142857</c:v>
                </c:pt>
                <c:pt idx="4">
                  <c:v>0.5714285714285714</c:v>
                </c:pt>
                <c:pt idx="5">
                  <c:v>1.8571428571428572</c:v>
                </c:pt>
                <c:pt idx="6">
                  <c:v>4.2857142857142856</c:v>
                </c:pt>
                <c:pt idx="7">
                  <c:v>6.4285714285714288</c:v>
                </c:pt>
                <c:pt idx="8">
                  <c:v>7.2857142857142856</c:v>
                </c:pt>
                <c:pt idx="9">
                  <c:v>12.285714285714286</c:v>
                </c:pt>
                <c:pt idx="10">
                  <c:v>19</c:v>
                </c:pt>
                <c:pt idx="11">
                  <c:v>19.428571428571427</c:v>
                </c:pt>
                <c:pt idx="12">
                  <c:v>21.571428571428573</c:v>
                </c:pt>
                <c:pt idx="13">
                  <c:v>17.142857142857142</c:v>
                </c:pt>
                <c:pt idx="14">
                  <c:v>13.285714285714286</c:v>
                </c:pt>
                <c:pt idx="15">
                  <c:v>13.285714285714286</c:v>
                </c:pt>
                <c:pt idx="16">
                  <c:v>7.2857142857142856</c:v>
                </c:pt>
                <c:pt idx="17">
                  <c:v>5.5714285714285712</c:v>
                </c:pt>
                <c:pt idx="18">
                  <c:v>3.5714285714285716</c:v>
                </c:pt>
                <c:pt idx="19">
                  <c:v>2.5714285714285716</c:v>
                </c:pt>
                <c:pt idx="20">
                  <c:v>2.1428571428571428</c:v>
                </c:pt>
                <c:pt idx="21">
                  <c:v>3</c:v>
                </c:pt>
                <c:pt idx="22">
                  <c:v>1</c:v>
                </c:pt>
                <c:pt idx="23">
                  <c:v>1</c:v>
                </c:pt>
                <c:pt idx="24">
                  <c:v>1.1428571428571428</c:v>
                </c:pt>
                <c:pt idx="25">
                  <c:v>0.42857142857142855</c:v>
                </c:pt>
                <c:pt idx="26">
                  <c:v>0.7142857142857143</c:v>
                </c:pt>
                <c:pt idx="27">
                  <c:v>1.2857142857142858</c:v>
                </c:pt>
                <c:pt idx="28">
                  <c:v>1.2857142857142858</c:v>
                </c:pt>
                <c:pt idx="29">
                  <c:v>2.8571428571428572</c:v>
                </c:pt>
                <c:pt idx="30">
                  <c:v>2.1428571428571428</c:v>
                </c:pt>
                <c:pt idx="31">
                  <c:v>3</c:v>
                </c:pt>
                <c:pt idx="32">
                  <c:v>3</c:v>
                </c:pt>
                <c:pt idx="33">
                  <c:v>1.8571428571428572</c:v>
                </c:pt>
                <c:pt idx="34">
                  <c:v>3.5714285714285716</c:v>
                </c:pt>
                <c:pt idx="35">
                  <c:v>2.4285714285714284</c:v>
                </c:pt>
                <c:pt idx="36">
                  <c:v>4.1428571428571432</c:v>
                </c:pt>
                <c:pt idx="37">
                  <c:v>4.4285714285714288</c:v>
                </c:pt>
                <c:pt idx="38">
                  <c:v>2.4285714285714284</c:v>
                </c:pt>
                <c:pt idx="39">
                  <c:v>4.1428571428571432</c:v>
                </c:pt>
                <c:pt idx="40">
                  <c:v>3</c:v>
                </c:pt>
                <c:pt idx="41">
                  <c:v>2.8571428571428572</c:v>
                </c:pt>
                <c:pt idx="42">
                  <c:v>4</c:v>
                </c:pt>
                <c:pt idx="43">
                  <c:v>4</c:v>
                </c:pt>
                <c:pt idx="44">
                  <c:v>4.1428571428571432</c:v>
                </c:pt>
                <c:pt idx="45">
                  <c:v>7</c:v>
                </c:pt>
                <c:pt idx="46">
                  <c:v>10.428571428571429</c:v>
                </c:pt>
                <c:pt idx="47">
                  <c:v>9.8571428571428577</c:v>
                </c:pt>
                <c:pt idx="48">
                  <c:v>13.857142857142858</c:v>
                </c:pt>
                <c:pt idx="49">
                  <c:v>13.857142857142858</c:v>
                </c:pt>
                <c:pt idx="50">
                  <c:v>9.5714285714285712</c:v>
                </c:pt>
                <c:pt idx="51">
                  <c:v>13.142857142857142</c:v>
                </c:pt>
                <c:pt idx="52">
                  <c:v>11.714285714285714</c:v>
                </c:pt>
                <c:pt idx="53">
                  <c:v>12.142857142857142</c:v>
                </c:pt>
                <c:pt idx="54">
                  <c:v>13.428571428571429</c:v>
                </c:pt>
                <c:pt idx="55">
                  <c:v>10.428571428571429</c:v>
                </c:pt>
                <c:pt idx="56">
                  <c:v>6.2857142857142856</c:v>
                </c:pt>
                <c:pt idx="57">
                  <c:v>9.8571428571428577</c:v>
                </c:pt>
                <c:pt idx="58">
                  <c:v>6.1428571428571432</c:v>
                </c:pt>
                <c:pt idx="59">
                  <c:v>5.1428571428571432</c:v>
                </c:pt>
                <c:pt idx="60">
                  <c:v>3</c:v>
                </c:pt>
                <c:pt idx="61">
                  <c:v>3.8571428571428572</c:v>
                </c:pt>
                <c:pt idx="62">
                  <c:v>3</c:v>
                </c:pt>
                <c:pt idx="63">
                  <c:v>2.8571428571428572</c:v>
                </c:pt>
                <c:pt idx="64">
                  <c:v>1.4285714285714286</c:v>
                </c:pt>
                <c:pt idx="65">
                  <c:v>1.1428571428571428</c:v>
                </c:pt>
                <c:pt idx="66">
                  <c:v>0.14285714285714285</c:v>
                </c:pt>
                <c:pt idx="67">
                  <c:v>0.8571428571428571</c:v>
                </c:pt>
                <c:pt idx="68">
                  <c:v>0.42857142857142855</c:v>
                </c:pt>
                <c:pt idx="69">
                  <c:v>0.2857142857142857</c:v>
                </c:pt>
                <c:pt idx="70">
                  <c:v>0.5714285714285714</c:v>
                </c:pt>
                <c:pt idx="71">
                  <c:v>0.7142857142857143</c:v>
                </c:pt>
                <c:pt idx="72">
                  <c:v>0.8571428571428571</c:v>
                </c:pt>
                <c:pt idx="73">
                  <c:v>0.7142857142857143</c:v>
                </c:pt>
                <c:pt idx="74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46-41B7-B448-2B6C1EAAA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0967199"/>
        <c:axId val="1760964287"/>
      </c:barChart>
      <c:catAx>
        <c:axId val="176096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964287"/>
        <c:crosses val="autoZero"/>
        <c:auto val="1"/>
        <c:lblAlgn val="ctr"/>
        <c:lblOffset val="100"/>
        <c:noMultiLvlLbl val="0"/>
      </c:catAx>
      <c:valAx>
        <c:axId val="1760964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967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200" b="1"/>
              <a:t>SARS</a:t>
            </a:r>
            <a:r>
              <a:rPr lang="es-AR" sz="1200" b="1" baseline="0"/>
              <a:t> CoV2. Circulación de variantes por S.E. Provincia de Salta. Año 2021. (SE 1 a 51)</a:t>
            </a:r>
            <a:endParaRPr lang="es-AR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'[circulacion de variantes 29-12-21.xlsx]Hoja3'!$B$1</c:f>
              <c:strCache>
                <c:ptCount val="1"/>
                <c:pt idx="0">
                  <c:v>Alfa (B.1.1.7)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'[circulacion de variantes 29-12-21.xlsx]Hoja3'!$B$2:$B$52</c:f>
              <c:numCache>
                <c:formatCode>0.00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7.6923076923076925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7-4241-8C52-45A05C3916EE}"/>
            </c:ext>
          </c:extLst>
        </c:ser>
        <c:ser>
          <c:idx val="1"/>
          <c:order val="1"/>
          <c:tx>
            <c:strRef>
              <c:f>'[circulacion de variantes 29-12-21.xlsx]Hoja3'!$C$1</c:f>
              <c:strCache>
                <c:ptCount val="1"/>
                <c:pt idx="0">
                  <c:v>(B.1.351)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'[circulacion de variantes 29-12-21.xlsx]Hoja3'!$C$2:$C$52</c:f>
              <c:numCache>
                <c:formatCode>0.00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D7-4241-8C52-45A05C3916EE}"/>
            </c:ext>
          </c:extLst>
        </c:ser>
        <c:ser>
          <c:idx val="2"/>
          <c:order val="2"/>
          <c:tx>
            <c:strRef>
              <c:f>'[circulacion de variantes 29-12-21.xlsx]Hoja3'!$D$1</c:f>
              <c:strCache>
                <c:ptCount val="1"/>
                <c:pt idx="0">
                  <c:v>Delta (B.1.617.2)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val>
            <c:numRef>
              <c:f>'[circulacion de variantes 29-12-21.xlsx]Hoja3'!$D$2:$D$52</c:f>
              <c:numCache>
                <c:formatCode>0.00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7.6923076923076925</c:v>
                </c:pt>
                <c:pt idx="34">
                  <c:v>25</c:v>
                </c:pt>
                <c:pt idx="35">
                  <c:v>11.764705882352942</c:v>
                </c:pt>
                <c:pt idx="36">
                  <c:v>58.823529411764703</c:v>
                </c:pt>
                <c:pt idx="37">
                  <c:v>54.166666666666664</c:v>
                </c:pt>
                <c:pt idx="38">
                  <c:v>81.818181818181813</c:v>
                </c:pt>
                <c:pt idx="39">
                  <c:v>83.333333333333329</c:v>
                </c:pt>
                <c:pt idx="40">
                  <c:v>69.230769230769226</c:v>
                </c:pt>
                <c:pt idx="41">
                  <c:v>86.666666666666671</c:v>
                </c:pt>
                <c:pt idx="42">
                  <c:v>95</c:v>
                </c:pt>
                <c:pt idx="43">
                  <c:v>96.969696969696969</c:v>
                </c:pt>
                <c:pt idx="44">
                  <c:v>91.935483870967744</c:v>
                </c:pt>
                <c:pt idx="45">
                  <c:v>90.64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D7-4241-8C52-45A05C3916EE}"/>
            </c:ext>
          </c:extLst>
        </c:ser>
        <c:ser>
          <c:idx val="3"/>
          <c:order val="3"/>
          <c:tx>
            <c:strRef>
              <c:f>'[circulacion de variantes 29-12-21.xlsx]Hoja3'!$E$1</c:f>
              <c:strCache>
                <c:ptCount val="1"/>
                <c:pt idx="0">
                  <c:v>Gamma (P.1)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'[circulacion de variantes 29-12-21.xlsx]Hoja3'!$E$2:$E$52</c:f>
              <c:numCache>
                <c:formatCode>0.00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100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100</c:v>
                </c:pt>
                <c:pt idx="31">
                  <c:v>50</c:v>
                </c:pt>
                <c:pt idx="32">
                  <c:v>0</c:v>
                </c:pt>
                <c:pt idx="33">
                  <c:v>15.384615384615385</c:v>
                </c:pt>
                <c:pt idx="34">
                  <c:v>25</c:v>
                </c:pt>
                <c:pt idx="35">
                  <c:v>11.764705882352942</c:v>
                </c:pt>
                <c:pt idx="36">
                  <c:v>11.764705882352942</c:v>
                </c:pt>
                <c:pt idx="37">
                  <c:v>29.166666666666668</c:v>
                </c:pt>
                <c:pt idx="38">
                  <c:v>13.636363636363637</c:v>
                </c:pt>
                <c:pt idx="39">
                  <c:v>0</c:v>
                </c:pt>
                <c:pt idx="40">
                  <c:v>7.6923076923076925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D7-4241-8C52-45A05C3916EE}"/>
            </c:ext>
          </c:extLst>
        </c:ser>
        <c:ser>
          <c:idx val="4"/>
          <c:order val="4"/>
          <c:tx>
            <c:strRef>
              <c:f>'[circulacion de variantes 29-12-21.xlsx]Hoja3'!$F$1</c:f>
              <c:strCache>
                <c:ptCount val="1"/>
                <c:pt idx="0">
                  <c:v>Lambda (C.37)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val>
            <c:numRef>
              <c:f>'[circulacion de variantes 29-12-21.xlsx]Hoja3'!$F$2:$F$52</c:f>
              <c:numCache>
                <c:formatCode>0.00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50</c:v>
                </c:pt>
                <c:pt idx="32">
                  <c:v>100</c:v>
                </c:pt>
                <c:pt idx="33">
                  <c:v>76.92307692307692</c:v>
                </c:pt>
                <c:pt idx="34">
                  <c:v>50</c:v>
                </c:pt>
                <c:pt idx="35">
                  <c:v>76.470588235294116</c:v>
                </c:pt>
                <c:pt idx="36">
                  <c:v>29.411764705882351</c:v>
                </c:pt>
                <c:pt idx="37">
                  <c:v>16.666666666666668</c:v>
                </c:pt>
                <c:pt idx="38">
                  <c:v>4.5454545454545459</c:v>
                </c:pt>
                <c:pt idx="39">
                  <c:v>16.666666666666668</c:v>
                </c:pt>
                <c:pt idx="40">
                  <c:v>15.384615384615385</c:v>
                </c:pt>
                <c:pt idx="41">
                  <c:v>13.333333333333334</c:v>
                </c:pt>
                <c:pt idx="42">
                  <c:v>5</c:v>
                </c:pt>
                <c:pt idx="43">
                  <c:v>3.0303030303030303</c:v>
                </c:pt>
                <c:pt idx="44">
                  <c:v>6.4516129032258061</c:v>
                </c:pt>
                <c:pt idx="45">
                  <c:v>9.3699999999999992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D7-4241-8C52-45A05C3916EE}"/>
            </c:ext>
          </c:extLst>
        </c:ser>
        <c:ser>
          <c:idx val="5"/>
          <c:order val="5"/>
          <c:tx>
            <c:strRef>
              <c:f>'[circulacion de variantes 29-12-21.xlsx]Hoja3'!$G$1</c:f>
              <c:strCache>
                <c:ptCount val="1"/>
                <c:pt idx="0">
                  <c:v>Omicron (B.1.1.529)</c:v>
                </c:pt>
              </c:strCache>
            </c:strRef>
          </c:tx>
          <c:spPr>
            <a:solidFill>
              <a:srgbClr val="7030A0"/>
            </a:solidFill>
            <a:ln w="25400">
              <a:noFill/>
            </a:ln>
            <a:effectLst/>
          </c:spPr>
          <c:val>
            <c:numRef>
              <c:f>'[circulacion de variantes 29-12-21.xlsx]Hoja3'!$G$2:$G$52</c:f>
              <c:numCache>
                <c:formatCode>0.00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6D7-4241-8C52-45A05C39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491200"/>
        <c:axId val="2032499936"/>
      </c:areaChart>
      <c:catAx>
        <c:axId val="203249120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2499936"/>
        <c:crosses val="autoZero"/>
        <c:auto val="1"/>
        <c:lblAlgn val="ctr"/>
        <c:lblOffset val="100"/>
        <c:noMultiLvlLbl val="0"/>
      </c:catAx>
      <c:valAx>
        <c:axId val="203249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24912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94F01-CCAC-450D-B43E-6CF24B66A3EC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91A64B29-3B40-411A-9266-B1CAD0112001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/>
      <dgm:t>
        <a:bodyPr/>
        <a:lstStyle/>
        <a:p>
          <a:r>
            <a:rPr lang="es-ES" dirty="0" smtClean="0">
              <a:latin typeface="Arial Rounded MT Bold" panose="020F0704030504030204" pitchFamily="34" charset="0"/>
            </a:rPr>
            <a:t>Casos confirmados</a:t>
          </a:r>
          <a:endParaRPr lang="es-ES" dirty="0">
            <a:latin typeface="Arial Rounded MT Bold" panose="020F0704030504030204" pitchFamily="34" charset="0"/>
          </a:endParaRPr>
        </a:p>
      </dgm:t>
    </dgm:pt>
    <dgm:pt modelId="{6C9B0707-CA0E-410D-9BBB-0798D36BEBE5}" type="parTrans" cxnId="{4BA001AD-1330-4D5E-9B67-7D5B3A091521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EC6E7B7F-59A6-4679-9865-517C4B941815}" type="sibTrans" cxnId="{4BA001AD-1330-4D5E-9B67-7D5B3A091521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843E2CE6-1DAE-465E-A420-363B58A94051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/>
      <dgm:t>
        <a:bodyPr/>
        <a:lstStyle/>
        <a:p>
          <a:r>
            <a:rPr lang="es-ES" dirty="0" smtClean="0">
              <a:latin typeface="Arial Rounded MT Bold" panose="020F0704030504030204" pitchFamily="34" charset="0"/>
            </a:rPr>
            <a:t>Año 2021</a:t>
          </a:r>
          <a:endParaRPr lang="es-ES" dirty="0">
            <a:latin typeface="Arial Rounded MT Bold" panose="020F0704030504030204" pitchFamily="34" charset="0"/>
          </a:endParaRPr>
        </a:p>
      </dgm:t>
    </dgm:pt>
    <dgm:pt modelId="{81339BC3-0621-4675-942A-146CCAA2EEC3}" type="parTrans" cxnId="{4A410A9A-519F-40FE-AD22-8B1D782D4037}">
      <dgm:prSet/>
      <dgm:spPr/>
      <dgm:t>
        <a:bodyPr/>
        <a:lstStyle/>
        <a:p>
          <a:endParaRPr lang="es-ES" dirty="0">
            <a:latin typeface="Arial Rounded MT Bold" panose="020F0704030504030204" pitchFamily="34" charset="0"/>
          </a:endParaRPr>
        </a:p>
      </dgm:t>
    </dgm:pt>
    <dgm:pt modelId="{1577D7C1-4E6E-4172-877F-E55B3DA897B4}" type="sibTrans" cxnId="{4A410A9A-519F-40FE-AD22-8B1D782D4037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E96FB32A-8B1F-4102-8C17-2C2216E3BF28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/>
      <dgm:t>
        <a:bodyPr/>
        <a:lstStyle/>
        <a:p>
          <a:r>
            <a:rPr lang="es-ES" dirty="0" smtClean="0">
              <a:latin typeface="Arial Rounded MT Bold" panose="020F0704030504030204" pitchFamily="34" charset="0"/>
            </a:rPr>
            <a:t>69213</a:t>
          </a:r>
          <a:endParaRPr lang="es-ES" dirty="0">
            <a:latin typeface="Arial Rounded MT Bold" panose="020F0704030504030204" pitchFamily="34" charset="0"/>
          </a:endParaRPr>
        </a:p>
      </dgm:t>
    </dgm:pt>
    <dgm:pt modelId="{C9C5942D-3C99-4C1F-8AF5-7FAFEF460BD2}" type="parTrans" cxnId="{08EC4FD7-7E6D-4A24-A8CB-9560EBA1FD96}">
      <dgm:prSet/>
      <dgm:spPr/>
      <dgm:t>
        <a:bodyPr/>
        <a:lstStyle/>
        <a:p>
          <a:endParaRPr lang="es-ES" dirty="0">
            <a:latin typeface="Arial Rounded MT Bold" panose="020F0704030504030204" pitchFamily="34" charset="0"/>
          </a:endParaRPr>
        </a:p>
      </dgm:t>
    </dgm:pt>
    <dgm:pt modelId="{1184E15E-1DC8-4B64-81D9-9586A74670F8}" type="sibTrans" cxnId="{08EC4FD7-7E6D-4A24-A8CB-9560EBA1FD96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BB2C449E-78B1-4AB4-9DE1-F3DB2C9C3E3C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/>
      <dgm:t>
        <a:bodyPr/>
        <a:lstStyle/>
        <a:p>
          <a:r>
            <a:rPr lang="es-ES" dirty="0" smtClean="0">
              <a:latin typeface="Arial Rounded MT Bold" panose="020F0704030504030204" pitchFamily="34" charset="0"/>
            </a:rPr>
            <a:t>Total Pandemia</a:t>
          </a:r>
          <a:endParaRPr lang="es-ES" dirty="0">
            <a:latin typeface="Arial Rounded MT Bold" panose="020F0704030504030204" pitchFamily="34" charset="0"/>
          </a:endParaRPr>
        </a:p>
      </dgm:t>
    </dgm:pt>
    <dgm:pt modelId="{0973790A-2B0F-4B61-947B-154C9CC15648}" type="parTrans" cxnId="{D05A9556-B91A-4590-A571-B174B493C4CE}">
      <dgm:prSet/>
      <dgm:spPr/>
      <dgm:t>
        <a:bodyPr/>
        <a:lstStyle/>
        <a:p>
          <a:endParaRPr lang="es-ES" dirty="0">
            <a:latin typeface="Arial Rounded MT Bold" panose="020F0704030504030204" pitchFamily="34" charset="0"/>
          </a:endParaRPr>
        </a:p>
      </dgm:t>
    </dgm:pt>
    <dgm:pt modelId="{970348BB-FBE2-4688-8EAF-6F34A273D30C}" type="sibTrans" cxnId="{D05A9556-B91A-4590-A571-B174B493C4CE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2F03AB7F-FC03-4F76-AB35-44FCB5508B75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/>
      <dgm:t>
        <a:bodyPr/>
        <a:lstStyle/>
        <a:p>
          <a:r>
            <a:rPr lang="es-ES" dirty="0" smtClean="0">
              <a:latin typeface="Arial Rounded MT Bold" panose="020F0704030504030204" pitchFamily="34" charset="0"/>
            </a:rPr>
            <a:t>91346</a:t>
          </a:r>
          <a:endParaRPr lang="es-ES" dirty="0">
            <a:latin typeface="Arial Rounded MT Bold" panose="020F0704030504030204" pitchFamily="34" charset="0"/>
          </a:endParaRPr>
        </a:p>
      </dgm:t>
    </dgm:pt>
    <dgm:pt modelId="{FC297624-AFC5-4778-BFB1-C4C9BDF4181B}" type="parTrans" cxnId="{B86951EE-FC15-4503-A9AA-70485D071922}">
      <dgm:prSet/>
      <dgm:spPr/>
      <dgm:t>
        <a:bodyPr/>
        <a:lstStyle/>
        <a:p>
          <a:endParaRPr lang="es-ES" dirty="0">
            <a:latin typeface="Arial Rounded MT Bold" panose="020F0704030504030204" pitchFamily="34" charset="0"/>
          </a:endParaRPr>
        </a:p>
      </dgm:t>
    </dgm:pt>
    <dgm:pt modelId="{BCA2CB73-DB36-46C7-9532-41D93F22F733}" type="sibTrans" cxnId="{B86951EE-FC15-4503-A9AA-70485D071922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DC78F593-6C04-40B3-B0A3-450FD1E82C53}" type="pres">
      <dgm:prSet presAssocID="{5DE94F01-CCAC-450D-B43E-6CF24B66A3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608651-4074-4A6B-9898-10455DECAC3E}" type="pres">
      <dgm:prSet presAssocID="{91A64B29-3B40-411A-9266-B1CAD0112001}" presName="root1" presStyleCnt="0"/>
      <dgm:spPr/>
      <dgm:t>
        <a:bodyPr/>
        <a:lstStyle/>
        <a:p>
          <a:endParaRPr lang="es-ES"/>
        </a:p>
      </dgm:t>
    </dgm:pt>
    <dgm:pt modelId="{FDAF156A-5B8A-41BC-BD76-B1AAB5BBD45F}" type="pres">
      <dgm:prSet presAssocID="{91A64B29-3B40-411A-9266-B1CAD011200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D9C311-8E4C-4CE4-845D-E8B9FD108E31}" type="pres">
      <dgm:prSet presAssocID="{91A64B29-3B40-411A-9266-B1CAD0112001}" presName="level2hierChild" presStyleCnt="0"/>
      <dgm:spPr/>
      <dgm:t>
        <a:bodyPr/>
        <a:lstStyle/>
        <a:p>
          <a:endParaRPr lang="es-ES"/>
        </a:p>
      </dgm:t>
    </dgm:pt>
    <dgm:pt modelId="{ED191AC2-85BA-4C4F-882A-E226C0C14415}" type="pres">
      <dgm:prSet presAssocID="{81339BC3-0621-4675-942A-146CCAA2EEC3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9E6ACF7E-F342-4831-9880-3E0BF11798FC}" type="pres">
      <dgm:prSet presAssocID="{81339BC3-0621-4675-942A-146CCAA2EEC3}" presName="connTx" presStyleLbl="parChTrans1D2" presStyleIdx="0" presStyleCnt="2"/>
      <dgm:spPr/>
      <dgm:t>
        <a:bodyPr/>
        <a:lstStyle/>
        <a:p>
          <a:endParaRPr lang="es-ES"/>
        </a:p>
      </dgm:t>
    </dgm:pt>
    <dgm:pt modelId="{33F0FA76-D438-4CB2-8F39-33E10354B29C}" type="pres">
      <dgm:prSet presAssocID="{843E2CE6-1DAE-465E-A420-363B58A94051}" presName="root2" presStyleCnt="0"/>
      <dgm:spPr/>
      <dgm:t>
        <a:bodyPr/>
        <a:lstStyle/>
        <a:p>
          <a:endParaRPr lang="es-ES"/>
        </a:p>
      </dgm:t>
    </dgm:pt>
    <dgm:pt modelId="{06DB62E2-BD3A-4E56-8338-318F7D744586}" type="pres">
      <dgm:prSet presAssocID="{843E2CE6-1DAE-465E-A420-363B58A9405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53D062-18CD-4403-9D1A-B1097B51E859}" type="pres">
      <dgm:prSet presAssocID="{843E2CE6-1DAE-465E-A420-363B58A94051}" presName="level3hierChild" presStyleCnt="0"/>
      <dgm:spPr/>
      <dgm:t>
        <a:bodyPr/>
        <a:lstStyle/>
        <a:p>
          <a:endParaRPr lang="es-ES"/>
        </a:p>
      </dgm:t>
    </dgm:pt>
    <dgm:pt modelId="{4544E477-CB3B-41B7-91E7-B7BBD7B91322}" type="pres">
      <dgm:prSet presAssocID="{C9C5942D-3C99-4C1F-8AF5-7FAFEF460BD2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5314BD76-72D1-45E7-B63D-34A911B8DDB4}" type="pres">
      <dgm:prSet presAssocID="{C9C5942D-3C99-4C1F-8AF5-7FAFEF460BD2}" presName="connTx" presStyleLbl="parChTrans1D3" presStyleIdx="0" presStyleCnt="2"/>
      <dgm:spPr/>
      <dgm:t>
        <a:bodyPr/>
        <a:lstStyle/>
        <a:p>
          <a:endParaRPr lang="es-ES"/>
        </a:p>
      </dgm:t>
    </dgm:pt>
    <dgm:pt modelId="{72571F37-AEB6-49E7-BA2B-AF3939B23BCD}" type="pres">
      <dgm:prSet presAssocID="{E96FB32A-8B1F-4102-8C17-2C2216E3BF28}" presName="root2" presStyleCnt="0"/>
      <dgm:spPr/>
      <dgm:t>
        <a:bodyPr/>
        <a:lstStyle/>
        <a:p>
          <a:endParaRPr lang="es-ES"/>
        </a:p>
      </dgm:t>
    </dgm:pt>
    <dgm:pt modelId="{8CC99B13-0853-4CF8-A463-C14EDC98A776}" type="pres">
      <dgm:prSet presAssocID="{E96FB32A-8B1F-4102-8C17-2C2216E3BF28}" presName="LevelTwoTextNode" presStyleLbl="node3" presStyleIdx="0" presStyleCnt="2" custScaleX="87960" custLinFactNeighborX="-4719" custLinFactNeighborY="4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C90C0F5-DC71-4940-B3B3-4CE3CED934B0}" type="pres">
      <dgm:prSet presAssocID="{E96FB32A-8B1F-4102-8C17-2C2216E3BF28}" presName="level3hierChild" presStyleCnt="0"/>
      <dgm:spPr/>
      <dgm:t>
        <a:bodyPr/>
        <a:lstStyle/>
        <a:p>
          <a:endParaRPr lang="es-ES"/>
        </a:p>
      </dgm:t>
    </dgm:pt>
    <dgm:pt modelId="{29E3398D-63F6-4B8B-8BE6-DF3E7E35355D}" type="pres">
      <dgm:prSet presAssocID="{0973790A-2B0F-4B61-947B-154C9CC15648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3156B775-119C-4271-B127-B9B59C93068E}" type="pres">
      <dgm:prSet presAssocID="{0973790A-2B0F-4B61-947B-154C9CC15648}" presName="connTx" presStyleLbl="parChTrans1D2" presStyleIdx="1" presStyleCnt="2"/>
      <dgm:spPr/>
      <dgm:t>
        <a:bodyPr/>
        <a:lstStyle/>
        <a:p>
          <a:endParaRPr lang="es-ES"/>
        </a:p>
      </dgm:t>
    </dgm:pt>
    <dgm:pt modelId="{6491AA4A-F5F1-4B8A-A8AD-F13892432B67}" type="pres">
      <dgm:prSet presAssocID="{BB2C449E-78B1-4AB4-9DE1-F3DB2C9C3E3C}" presName="root2" presStyleCnt="0"/>
      <dgm:spPr/>
      <dgm:t>
        <a:bodyPr/>
        <a:lstStyle/>
        <a:p>
          <a:endParaRPr lang="es-ES"/>
        </a:p>
      </dgm:t>
    </dgm:pt>
    <dgm:pt modelId="{2521F35F-248D-4F7C-AFA5-D6541C9957AE}" type="pres">
      <dgm:prSet presAssocID="{BB2C449E-78B1-4AB4-9DE1-F3DB2C9C3E3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178B24-6C2A-4DEF-9D4F-70AFA8A8EB3F}" type="pres">
      <dgm:prSet presAssocID="{BB2C449E-78B1-4AB4-9DE1-F3DB2C9C3E3C}" presName="level3hierChild" presStyleCnt="0"/>
      <dgm:spPr/>
      <dgm:t>
        <a:bodyPr/>
        <a:lstStyle/>
        <a:p>
          <a:endParaRPr lang="es-ES"/>
        </a:p>
      </dgm:t>
    </dgm:pt>
    <dgm:pt modelId="{6F4BACC0-4C8B-4BA8-B80B-CCA8B8D3B606}" type="pres">
      <dgm:prSet presAssocID="{FC297624-AFC5-4778-BFB1-C4C9BDF4181B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AA6D5EE8-1000-455C-A2E7-6E72AFE350D8}" type="pres">
      <dgm:prSet presAssocID="{FC297624-AFC5-4778-BFB1-C4C9BDF4181B}" presName="connTx" presStyleLbl="parChTrans1D3" presStyleIdx="1" presStyleCnt="2"/>
      <dgm:spPr/>
      <dgm:t>
        <a:bodyPr/>
        <a:lstStyle/>
        <a:p>
          <a:endParaRPr lang="es-ES"/>
        </a:p>
      </dgm:t>
    </dgm:pt>
    <dgm:pt modelId="{0E90C225-9A1B-435B-BF35-C9473CC059E3}" type="pres">
      <dgm:prSet presAssocID="{2F03AB7F-FC03-4F76-AB35-44FCB5508B75}" presName="root2" presStyleCnt="0"/>
      <dgm:spPr/>
      <dgm:t>
        <a:bodyPr/>
        <a:lstStyle/>
        <a:p>
          <a:endParaRPr lang="es-ES"/>
        </a:p>
      </dgm:t>
    </dgm:pt>
    <dgm:pt modelId="{9465799B-BE3F-4D81-A23A-EE29C5F88D19}" type="pres">
      <dgm:prSet presAssocID="{2F03AB7F-FC03-4F76-AB35-44FCB5508B75}" presName="LevelTwoTextNode" presStyleLbl="node3" presStyleIdx="1" presStyleCnt="2" custScaleX="726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B31E52-051A-4262-B5D6-354A0931ADEA}" type="pres">
      <dgm:prSet presAssocID="{2F03AB7F-FC03-4F76-AB35-44FCB5508B75}" presName="level3hierChild" presStyleCnt="0"/>
      <dgm:spPr/>
      <dgm:t>
        <a:bodyPr/>
        <a:lstStyle/>
        <a:p>
          <a:endParaRPr lang="es-ES"/>
        </a:p>
      </dgm:t>
    </dgm:pt>
  </dgm:ptLst>
  <dgm:cxnLst>
    <dgm:cxn modelId="{3B7276FE-1B9E-48F4-A8B6-5E3AA7614F87}" type="presOf" srcId="{C9C5942D-3C99-4C1F-8AF5-7FAFEF460BD2}" destId="{5314BD76-72D1-45E7-B63D-34A911B8DDB4}" srcOrd="1" destOrd="0" presId="urn:microsoft.com/office/officeart/2005/8/layout/hierarchy2"/>
    <dgm:cxn modelId="{4BA001AD-1330-4D5E-9B67-7D5B3A091521}" srcId="{5DE94F01-CCAC-450D-B43E-6CF24B66A3EC}" destId="{91A64B29-3B40-411A-9266-B1CAD0112001}" srcOrd="0" destOrd="0" parTransId="{6C9B0707-CA0E-410D-9BBB-0798D36BEBE5}" sibTransId="{EC6E7B7F-59A6-4679-9865-517C4B941815}"/>
    <dgm:cxn modelId="{7BDED5E5-7AAE-4E39-AADB-11339F798C1A}" type="presOf" srcId="{E96FB32A-8B1F-4102-8C17-2C2216E3BF28}" destId="{8CC99B13-0853-4CF8-A463-C14EDC98A776}" srcOrd="0" destOrd="0" presId="urn:microsoft.com/office/officeart/2005/8/layout/hierarchy2"/>
    <dgm:cxn modelId="{7946BC22-BD2E-4AC2-B239-5D8F42809F04}" type="presOf" srcId="{0973790A-2B0F-4B61-947B-154C9CC15648}" destId="{29E3398D-63F6-4B8B-8BE6-DF3E7E35355D}" srcOrd="0" destOrd="0" presId="urn:microsoft.com/office/officeart/2005/8/layout/hierarchy2"/>
    <dgm:cxn modelId="{B86951EE-FC15-4503-A9AA-70485D071922}" srcId="{BB2C449E-78B1-4AB4-9DE1-F3DB2C9C3E3C}" destId="{2F03AB7F-FC03-4F76-AB35-44FCB5508B75}" srcOrd="0" destOrd="0" parTransId="{FC297624-AFC5-4778-BFB1-C4C9BDF4181B}" sibTransId="{BCA2CB73-DB36-46C7-9532-41D93F22F733}"/>
    <dgm:cxn modelId="{D05A9556-B91A-4590-A571-B174B493C4CE}" srcId="{91A64B29-3B40-411A-9266-B1CAD0112001}" destId="{BB2C449E-78B1-4AB4-9DE1-F3DB2C9C3E3C}" srcOrd="1" destOrd="0" parTransId="{0973790A-2B0F-4B61-947B-154C9CC15648}" sibTransId="{970348BB-FBE2-4688-8EAF-6F34A273D30C}"/>
    <dgm:cxn modelId="{E0B8508B-AC3C-474B-B8BF-8A3E0A033181}" type="presOf" srcId="{91A64B29-3B40-411A-9266-B1CAD0112001}" destId="{FDAF156A-5B8A-41BC-BD76-B1AAB5BBD45F}" srcOrd="0" destOrd="0" presId="urn:microsoft.com/office/officeart/2005/8/layout/hierarchy2"/>
    <dgm:cxn modelId="{B5D43B7B-A050-4387-8683-479E3755E1E3}" type="presOf" srcId="{81339BC3-0621-4675-942A-146CCAA2EEC3}" destId="{9E6ACF7E-F342-4831-9880-3E0BF11798FC}" srcOrd="1" destOrd="0" presId="urn:microsoft.com/office/officeart/2005/8/layout/hierarchy2"/>
    <dgm:cxn modelId="{08EC4FD7-7E6D-4A24-A8CB-9560EBA1FD96}" srcId="{843E2CE6-1DAE-465E-A420-363B58A94051}" destId="{E96FB32A-8B1F-4102-8C17-2C2216E3BF28}" srcOrd="0" destOrd="0" parTransId="{C9C5942D-3C99-4C1F-8AF5-7FAFEF460BD2}" sibTransId="{1184E15E-1DC8-4B64-81D9-9586A74670F8}"/>
    <dgm:cxn modelId="{4A410A9A-519F-40FE-AD22-8B1D782D4037}" srcId="{91A64B29-3B40-411A-9266-B1CAD0112001}" destId="{843E2CE6-1DAE-465E-A420-363B58A94051}" srcOrd="0" destOrd="0" parTransId="{81339BC3-0621-4675-942A-146CCAA2EEC3}" sibTransId="{1577D7C1-4E6E-4172-877F-E55B3DA897B4}"/>
    <dgm:cxn modelId="{39FCBD3A-BA83-4402-BAEB-1985D12DB7EB}" type="presOf" srcId="{FC297624-AFC5-4778-BFB1-C4C9BDF4181B}" destId="{6F4BACC0-4C8B-4BA8-B80B-CCA8B8D3B606}" srcOrd="0" destOrd="0" presId="urn:microsoft.com/office/officeart/2005/8/layout/hierarchy2"/>
    <dgm:cxn modelId="{72F62B44-31B7-4350-97FE-0193ADD3266B}" type="presOf" srcId="{BB2C449E-78B1-4AB4-9DE1-F3DB2C9C3E3C}" destId="{2521F35F-248D-4F7C-AFA5-D6541C9957AE}" srcOrd="0" destOrd="0" presId="urn:microsoft.com/office/officeart/2005/8/layout/hierarchy2"/>
    <dgm:cxn modelId="{647E9947-4C45-4C56-A8A5-3991C972D7B5}" type="presOf" srcId="{843E2CE6-1DAE-465E-A420-363B58A94051}" destId="{06DB62E2-BD3A-4E56-8338-318F7D744586}" srcOrd="0" destOrd="0" presId="urn:microsoft.com/office/officeart/2005/8/layout/hierarchy2"/>
    <dgm:cxn modelId="{4C4734DD-FCCB-4D1B-9563-29B2D0E1E17F}" type="presOf" srcId="{81339BC3-0621-4675-942A-146CCAA2EEC3}" destId="{ED191AC2-85BA-4C4F-882A-E226C0C14415}" srcOrd="0" destOrd="0" presId="urn:microsoft.com/office/officeart/2005/8/layout/hierarchy2"/>
    <dgm:cxn modelId="{80B65933-47BE-47D9-8A20-040B3E3689DF}" type="presOf" srcId="{FC297624-AFC5-4778-BFB1-C4C9BDF4181B}" destId="{AA6D5EE8-1000-455C-A2E7-6E72AFE350D8}" srcOrd="1" destOrd="0" presId="urn:microsoft.com/office/officeart/2005/8/layout/hierarchy2"/>
    <dgm:cxn modelId="{797146CF-3763-4B91-A573-8F7FB3C8270A}" type="presOf" srcId="{0973790A-2B0F-4B61-947B-154C9CC15648}" destId="{3156B775-119C-4271-B127-B9B59C93068E}" srcOrd="1" destOrd="0" presId="urn:microsoft.com/office/officeart/2005/8/layout/hierarchy2"/>
    <dgm:cxn modelId="{5341D401-565D-4BD9-9CB5-19C8FD66D7B4}" type="presOf" srcId="{2F03AB7F-FC03-4F76-AB35-44FCB5508B75}" destId="{9465799B-BE3F-4D81-A23A-EE29C5F88D19}" srcOrd="0" destOrd="0" presId="urn:microsoft.com/office/officeart/2005/8/layout/hierarchy2"/>
    <dgm:cxn modelId="{9F332641-63AA-444C-8868-E642B000409E}" type="presOf" srcId="{C9C5942D-3C99-4C1F-8AF5-7FAFEF460BD2}" destId="{4544E477-CB3B-41B7-91E7-B7BBD7B91322}" srcOrd="0" destOrd="0" presId="urn:microsoft.com/office/officeart/2005/8/layout/hierarchy2"/>
    <dgm:cxn modelId="{C6C5400B-2096-450F-A5F3-10844AA34A90}" type="presOf" srcId="{5DE94F01-CCAC-450D-B43E-6CF24B66A3EC}" destId="{DC78F593-6C04-40B3-B0A3-450FD1E82C53}" srcOrd="0" destOrd="0" presId="urn:microsoft.com/office/officeart/2005/8/layout/hierarchy2"/>
    <dgm:cxn modelId="{DC326260-029E-4D4E-9400-0754230C1DA4}" type="presParOf" srcId="{DC78F593-6C04-40B3-B0A3-450FD1E82C53}" destId="{58608651-4074-4A6B-9898-10455DECAC3E}" srcOrd="0" destOrd="0" presId="urn:microsoft.com/office/officeart/2005/8/layout/hierarchy2"/>
    <dgm:cxn modelId="{F3380947-5F91-4911-BCB3-92DE9249227E}" type="presParOf" srcId="{58608651-4074-4A6B-9898-10455DECAC3E}" destId="{FDAF156A-5B8A-41BC-BD76-B1AAB5BBD45F}" srcOrd="0" destOrd="0" presId="urn:microsoft.com/office/officeart/2005/8/layout/hierarchy2"/>
    <dgm:cxn modelId="{1FE706D0-D1D6-49AC-ADC7-8DF6043E1197}" type="presParOf" srcId="{58608651-4074-4A6B-9898-10455DECAC3E}" destId="{DAD9C311-8E4C-4CE4-845D-E8B9FD108E31}" srcOrd="1" destOrd="0" presId="urn:microsoft.com/office/officeart/2005/8/layout/hierarchy2"/>
    <dgm:cxn modelId="{FBE92FDA-5ED9-4A16-85EA-711814DCCE2E}" type="presParOf" srcId="{DAD9C311-8E4C-4CE4-845D-E8B9FD108E31}" destId="{ED191AC2-85BA-4C4F-882A-E226C0C14415}" srcOrd="0" destOrd="0" presId="urn:microsoft.com/office/officeart/2005/8/layout/hierarchy2"/>
    <dgm:cxn modelId="{9C754020-F8CA-4859-9D13-919A1537FFCD}" type="presParOf" srcId="{ED191AC2-85BA-4C4F-882A-E226C0C14415}" destId="{9E6ACF7E-F342-4831-9880-3E0BF11798FC}" srcOrd="0" destOrd="0" presId="urn:microsoft.com/office/officeart/2005/8/layout/hierarchy2"/>
    <dgm:cxn modelId="{03E289F3-A062-4552-A48F-BDCB239A8B45}" type="presParOf" srcId="{DAD9C311-8E4C-4CE4-845D-E8B9FD108E31}" destId="{33F0FA76-D438-4CB2-8F39-33E10354B29C}" srcOrd="1" destOrd="0" presId="urn:microsoft.com/office/officeart/2005/8/layout/hierarchy2"/>
    <dgm:cxn modelId="{FE22AEEA-6CB7-426C-B7BE-EE54338BA21A}" type="presParOf" srcId="{33F0FA76-D438-4CB2-8F39-33E10354B29C}" destId="{06DB62E2-BD3A-4E56-8338-318F7D744586}" srcOrd="0" destOrd="0" presId="urn:microsoft.com/office/officeart/2005/8/layout/hierarchy2"/>
    <dgm:cxn modelId="{F73CC867-42DA-45A9-8278-8DE5A67753A8}" type="presParOf" srcId="{33F0FA76-D438-4CB2-8F39-33E10354B29C}" destId="{3753D062-18CD-4403-9D1A-B1097B51E859}" srcOrd="1" destOrd="0" presId="urn:microsoft.com/office/officeart/2005/8/layout/hierarchy2"/>
    <dgm:cxn modelId="{FE54D760-9611-455A-9B0E-1DD7B6594378}" type="presParOf" srcId="{3753D062-18CD-4403-9D1A-B1097B51E859}" destId="{4544E477-CB3B-41B7-91E7-B7BBD7B91322}" srcOrd="0" destOrd="0" presId="urn:microsoft.com/office/officeart/2005/8/layout/hierarchy2"/>
    <dgm:cxn modelId="{C8EDB7E8-7A8C-486E-A586-E97DD4C14B09}" type="presParOf" srcId="{4544E477-CB3B-41B7-91E7-B7BBD7B91322}" destId="{5314BD76-72D1-45E7-B63D-34A911B8DDB4}" srcOrd="0" destOrd="0" presId="urn:microsoft.com/office/officeart/2005/8/layout/hierarchy2"/>
    <dgm:cxn modelId="{5881E513-DADB-4A04-B9CA-766BF421729A}" type="presParOf" srcId="{3753D062-18CD-4403-9D1A-B1097B51E859}" destId="{72571F37-AEB6-49E7-BA2B-AF3939B23BCD}" srcOrd="1" destOrd="0" presId="urn:microsoft.com/office/officeart/2005/8/layout/hierarchy2"/>
    <dgm:cxn modelId="{CF0954EA-2298-4B0D-9C33-D6E1E97F517E}" type="presParOf" srcId="{72571F37-AEB6-49E7-BA2B-AF3939B23BCD}" destId="{8CC99B13-0853-4CF8-A463-C14EDC98A776}" srcOrd="0" destOrd="0" presId="urn:microsoft.com/office/officeart/2005/8/layout/hierarchy2"/>
    <dgm:cxn modelId="{B35F6497-70AE-4E19-8333-2370078E940A}" type="presParOf" srcId="{72571F37-AEB6-49E7-BA2B-AF3939B23BCD}" destId="{9C90C0F5-DC71-4940-B3B3-4CE3CED934B0}" srcOrd="1" destOrd="0" presId="urn:microsoft.com/office/officeart/2005/8/layout/hierarchy2"/>
    <dgm:cxn modelId="{0BFD03E3-560A-43D7-A237-4474391503F2}" type="presParOf" srcId="{DAD9C311-8E4C-4CE4-845D-E8B9FD108E31}" destId="{29E3398D-63F6-4B8B-8BE6-DF3E7E35355D}" srcOrd="2" destOrd="0" presId="urn:microsoft.com/office/officeart/2005/8/layout/hierarchy2"/>
    <dgm:cxn modelId="{E6DC1206-A5BB-4F4C-85C2-C76927C60F15}" type="presParOf" srcId="{29E3398D-63F6-4B8B-8BE6-DF3E7E35355D}" destId="{3156B775-119C-4271-B127-B9B59C93068E}" srcOrd="0" destOrd="0" presId="urn:microsoft.com/office/officeart/2005/8/layout/hierarchy2"/>
    <dgm:cxn modelId="{AA144AC2-6FBE-4FAE-9CF0-72AA170ED4C4}" type="presParOf" srcId="{DAD9C311-8E4C-4CE4-845D-E8B9FD108E31}" destId="{6491AA4A-F5F1-4B8A-A8AD-F13892432B67}" srcOrd="3" destOrd="0" presId="urn:microsoft.com/office/officeart/2005/8/layout/hierarchy2"/>
    <dgm:cxn modelId="{E4E9E436-21CA-4562-9B5E-9C2746326907}" type="presParOf" srcId="{6491AA4A-F5F1-4B8A-A8AD-F13892432B67}" destId="{2521F35F-248D-4F7C-AFA5-D6541C9957AE}" srcOrd="0" destOrd="0" presId="urn:microsoft.com/office/officeart/2005/8/layout/hierarchy2"/>
    <dgm:cxn modelId="{86726F80-53A6-4F2C-8224-153D7CCE24BC}" type="presParOf" srcId="{6491AA4A-F5F1-4B8A-A8AD-F13892432B67}" destId="{29178B24-6C2A-4DEF-9D4F-70AFA8A8EB3F}" srcOrd="1" destOrd="0" presId="urn:microsoft.com/office/officeart/2005/8/layout/hierarchy2"/>
    <dgm:cxn modelId="{798D8C38-C25A-4A67-A1E1-CF54BEC0FAF2}" type="presParOf" srcId="{29178B24-6C2A-4DEF-9D4F-70AFA8A8EB3F}" destId="{6F4BACC0-4C8B-4BA8-B80B-CCA8B8D3B606}" srcOrd="0" destOrd="0" presId="urn:microsoft.com/office/officeart/2005/8/layout/hierarchy2"/>
    <dgm:cxn modelId="{12618913-48D8-4953-9734-A67875291045}" type="presParOf" srcId="{6F4BACC0-4C8B-4BA8-B80B-CCA8B8D3B606}" destId="{AA6D5EE8-1000-455C-A2E7-6E72AFE350D8}" srcOrd="0" destOrd="0" presId="urn:microsoft.com/office/officeart/2005/8/layout/hierarchy2"/>
    <dgm:cxn modelId="{F3C74E13-4C7A-4675-B707-0E22997BD0D1}" type="presParOf" srcId="{29178B24-6C2A-4DEF-9D4F-70AFA8A8EB3F}" destId="{0E90C225-9A1B-435B-BF35-C9473CC059E3}" srcOrd="1" destOrd="0" presId="urn:microsoft.com/office/officeart/2005/8/layout/hierarchy2"/>
    <dgm:cxn modelId="{85AF86E4-C0D7-4FC9-BDFD-9BD6B57657BE}" type="presParOf" srcId="{0E90C225-9A1B-435B-BF35-C9473CC059E3}" destId="{9465799B-BE3F-4D81-A23A-EE29C5F88D19}" srcOrd="0" destOrd="0" presId="urn:microsoft.com/office/officeart/2005/8/layout/hierarchy2"/>
    <dgm:cxn modelId="{293AE863-A740-4A52-8570-32B048FED237}" type="presParOf" srcId="{0E90C225-9A1B-435B-BF35-C9473CC059E3}" destId="{52B31E52-051A-4262-B5D6-354A0931ADE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E94F01-CCAC-450D-B43E-6CF24B66A3E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1A64B29-3B40-411A-9266-B1CAD0112001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dgm:style>
      </dgm:prSet>
      <dgm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s-ES" b="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Pacientes recuperados</a:t>
          </a:r>
          <a:endParaRPr lang="es-ES" b="0" dirty="0">
            <a:solidFill>
              <a:srgbClr val="00B050"/>
            </a:solidFill>
            <a:latin typeface="Arial Rounded MT Bold" panose="020F0704030504030204" pitchFamily="34" charset="0"/>
          </a:endParaRPr>
        </a:p>
      </dgm:t>
    </dgm:pt>
    <dgm:pt modelId="{6C9B0707-CA0E-410D-9BBB-0798D36BEBE5}" type="parTrans" cxnId="{4BA001AD-1330-4D5E-9B67-7D5B3A091521}">
      <dgm:prSet/>
      <dgm:spPr/>
      <dgm:t>
        <a:bodyPr/>
        <a:lstStyle/>
        <a:p>
          <a:endParaRPr lang="es-ES"/>
        </a:p>
      </dgm:t>
    </dgm:pt>
    <dgm:pt modelId="{EC6E7B7F-59A6-4679-9865-517C4B941815}" type="sibTrans" cxnId="{4BA001AD-1330-4D5E-9B67-7D5B3A091521}">
      <dgm:prSet/>
      <dgm:spPr/>
      <dgm:t>
        <a:bodyPr/>
        <a:lstStyle/>
        <a:p>
          <a:endParaRPr lang="es-ES"/>
        </a:p>
      </dgm:t>
    </dgm:pt>
    <dgm:pt modelId="{843E2CE6-1DAE-465E-A420-363B58A94051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dgm:style>
      </dgm:prSet>
      <dgm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s-ES" b="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86172 (95%)</a:t>
          </a:r>
          <a:endParaRPr lang="es-ES" b="0" dirty="0">
            <a:solidFill>
              <a:srgbClr val="00B050"/>
            </a:solidFill>
            <a:latin typeface="Arial Rounded MT Bold" panose="020F0704030504030204" pitchFamily="34" charset="0"/>
          </a:endParaRPr>
        </a:p>
      </dgm:t>
    </dgm:pt>
    <dgm:pt modelId="{81339BC3-0621-4675-942A-146CCAA2EEC3}" type="parTrans" cxnId="{4A410A9A-519F-40FE-AD22-8B1D782D4037}">
      <dgm:prSet/>
      <dgm:spPr>
        <a:ln>
          <a:solidFill>
            <a:srgbClr val="00B050"/>
          </a:solidFill>
        </a:ln>
      </dgm:spPr>
      <dgm:t>
        <a:bodyPr/>
        <a:lstStyle/>
        <a:p>
          <a:endParaRPr lang="es-ES" dirty="0"/>
        </a:p>
      </dgm:t>
    </dgm:pt>
    <dgm:pt modelId="{1577D7C1-4E6E-4172-877F-E55B3DA897B4}" type="sibTrans" cxnId="{4A410A9A-519F-40FE-AD22-8B1D782D4037}">
      <dgm:prSet/>
      <dgm:spPr/>
      <dgm:t>
        <a:bodyPr/>
        <a:lstStyle/>
        <a:p>
          <a:endParaRPr lang="es-ES"/>
        </a:p>
      </dgm:t>
    </dgm:pt>
    <dgm:pt modelId="{DC78F593-6C04-40B3-B0A3-450FD1E82C53}" type="pres">
      <dgm:prSet presAssocID="{5DE94F01-CCAC-450D-B43E-6CF24B66A3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608651-4074-4A6B-9898-10455DECAC3E}" type="pres">
      <dgm:prSet presAssocID="{91A64B29-3B40-411A-9266-B1CAD0112001}" presName="root1" presStyleCnt="0"/>
      <dgm:spPr/>
    </dgm:pt>
    <dgm:pt modelId="{FDAF156A-5B8A-41BC-BD76-B1AAB5BBD45F}" type="pres">
      <dgm:prSet presAssocID="{91A64B29-3B40-411A-9266-B1CAD0112001}" presName="LevelOneTextNode" presStyleLbl="node0" presStyleIdx="0" presStyleCnt="1" custLinFactNeighborX="14395" custLinFactNeighborY="-16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D9C311-8E4C-4CE4-845D-E8B9FD108E31}" type="pres">
      <dgm:prSet presAssocID="{91A64B29-3B40-411A-9266-B1CAD0112001}" presName="level2hierChild" presStyleCnt="0"/>
      <dgm:spPr/>
    </dgm:pt>
    <dgm:pt modelId="{ED191AC2-85BA-4C4F-882A-E226C0C14415}" type="pres">
      <dgm:prSet presAssocID="{81339BC3-0621-4675-942A-146CCAA2EEC3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9E6ACF7E-F342-4831-9880-3E0BF11798FC}" type="pres">
      <dgm:prSet presAssocID="{81339BC3-0621-4675-942A-146CCAA2EEC3}" presName="connTx" presStyleLbl="parChTrans1D2" presStyleIdx="0" presStyleCnt="1"/>
      <dgm:spPr/>
      <dgm:t>
        <a:bodyPr/>
        <a:lstStyle/>
        <a:p>
          <a:endParaRPr lang="es-ES"/>
        </a:p>
      </dgm:t>
    </dgm:pt>
    <dgm:pt modelId="{33F0FA76-D438-4CB2-8F39-33E10354B29C}" type="pres">
      <dgm:prSet presAssocID="{843E2CE6-1DAE-465E-A420-363B58A94051}" presName="root2" presStyleCnt="0"/>
      <dgm:spPr/>
    </dgm:pt>
    <dgm:pt modelId="{06DB62E2-BD3A-4E56-8338-318F7D744586}" type="pres">
      <dgm:prSet presAssocID="{843E2CE6-1DAE-465E-A420-363B58A94051}" presName="LevelTwoTextNode" presStyleLbl="node2" presStyleIdx="0" presStyleCnt="1" custScaleX="110392" custLinFactNeighborX="177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53D062-18CD-4403-9D1A-B1097B51E859}" type="pres">
      <dgm:prSet presAssocID="{843E2CE6-1DAE-465E-A420-363B58A94051}" presName="level3hierChild" presStyleCnt="0"/>
      <dgm:spPr/>
    </dgm:pt>
  </dgm:ptLst>
  <dgm:cxnLst>
    <dgm:cxn modelId="{E0B8508B-AC3C-474B-B8BF-8A3E0A033181}" type="presOf" srcId="{91A64B29-3B40-411A-9266-B1CAD0112001}" destId="{FDAF156A-5B8A-41BC-BD76-B1AAB5BBD45F}" srcOrd="0" destOrd="0" presId="urn:microsoft.com/office/officeart/2005/8/layout/hierarchy2"/>
    <dgm:cxn modelId="{4C4734DD-FCCB-4D1B-9563-29B2D0E1E17F}" type="presOf" srcId="{81339BC3-0621-4675-942A-146CCAA2EEC3}" destId="{ED191AC2-85BA-4C4F-882A-E226C0C14415}" srcOrd="0" destOrd="0" presId="urn:microsoft.com/office/officeart/2005/8/layout/hierarchy2"/>
    <dgm:cxn modelId="{4BA001AD-1330-4D5E-9B67-7D5B3A091521}" srcId="{5DE94F01-CCAC-450D-B43E-6CF24B66A3EC}" destId="{91A64B29-3B40-411A-9266-B1CAD0112001}" srcOrd="0" destOrd="0" parTransId="{6C9B0707-CA0E-410D-9BBB-0798D36BEBE5}" sibTransId="{EC6E7B7F-59A6-4679-9865-517C4B941815}"/>
    <dgm:cxn modelId="{4A410A9A-519F-40FE-AD22-8B1D782D4037}" srcId="{91A64B29-3B40-411A-9266-B1CAD0112001}" destId="{843E2CE6-1DAE-465E-A420-363B58A94051}" srcOrd="0" destOrd="0" parTransId="{81339BC3-0621-4675-942A-146CCAA2EEC3}" sibTransId="{1577D7C1-4E6E-4172-877F-E55B3DA897B4}"/>
    <dgm:cxn modelId="{647E9947-4C45-4C56-A8A5-3991C972D7B5}" type="presOf" srcId="{843E2CE6-1DAE-465E-A420-363B58A94051}" destId="{06DB62E2-BD3A-4E56-8338-318F7D744586}" srcOrd="0" destOrd="0" presId="urn:microsoft.com/office/officeart/2005/8/layout/hierarchy2"/>
    <dgm:cxn modelId="{B5D43B7B-A050-4387-8683-479E3755E1E3}" type="presOf" srcId="{81339BC3-0621-4675-942A-146CCAA2EEC3}" destId="{9E6ACF7E-F342-4831-9880-3E0BF11798FC}" srcOrd="1" destOrd="0" presId="urn:microsoft.com/office/officeart/2005/8/layout/hierarchy2"/>
    <dgm:cxn modelId="{C6C5400B-2096-450F-A5F3-10844AA34A90}" type="presOf" srcId="{5DE94F01-CCAC-450D-B43E-6CF24B66A3EC}" destId="{DC78F593-6C04-40B3-B0A3-450FD1E82C53}" srcOrd="0" destOrd="0" presId="urn:microsoft.com/office/officeart/2005/8/layout/hierarchy2"/>
    <dgm:cxn modelId="{DC326260-029E-4D4E-9400-0754230C1DA4}" type="presParOf" srcId="{DC78F593-6C04-40B3-B0A3-450FD1E82C53}" destId="{58608651-4074-4A6B-9898-10455DECAC3E}" srcOrd="0" destOrd="0" presId="urn:microsoft.com/office/officeart/2005/8/layout/hierarchy2"/>
    <dgm:cxn modelId="{F3380947-5F91-4911-BCB3-92DE9249227E}" type="presParOf" srcId="{58608651-4074-4A6B-9898-10455DECAC3E}" destId="{FDAF156A-5B8A-41BC-BD76-B1AAB5BBD45F}" srcOrd="0" destOrd="0" presId="urn:microsoft.com/office/officeart/2005/8/layout/hierarchy2"/>
    <dgm:cxn modelId="{1FE706D0-D1D6-49AC-ADC7-8DF6043E1197}" type="presParOf" srcId="{58608651-4074-4A6B-9898-10455DECAC3E}" destId="{DAD9C311-8E4C-4CE4-845D-E8B9FD108E31}" srcOrd="1" destOrd="0" presId="urn:microsoft.com/office/officeart/2005/8/layout/hierarchy2"/>
    <dgm:cxn modelId="{FBE92FDA-5ED9-4A16-85EA-711814DCCE2E}" type="presParOf" srcId="{DAD9C311-8E4C-4CE4-845D-E8B9FD108E31}" destId="{ED191AC2-85BA-4C4F-882A-E226C0C14415}" srcOrd="0" destOrd="0" presId="urn:microsoft.com/office/officeart/2005/8/layout/hierarchy2"/>
    <dgm:cxn modelId="{9C754020-F8CA-4859-9D13-919A1537FFCD}" type="presParOf" srcId="{ED191AC2-85BA-4C4F-882A-E226C0C14415}" destId="{9E6ACF7E-F342-4831-9880-3E0BF11798FC}" srcOrd="0" destOrd="0" presId="urn:microsoft.com/office/officeart/2005/8/layout/hierarchy2"/>
    <dgm:cxn modelId="{03E289F3-A062-4552-A48F-BDCB239A8B45}" type="presParOf" srcId="{DAD9C311-8E4C-4CE4-845D-E8B9FD108E31}" destId="{33F0FA76-D438-4CB2-8F39-33E10354B29C}" srcOrd="1" destOrd="0" presId="urn:microsoft.com/office/officeart/2005/8/layout/hierarchy2"/>
    <dgm:cxn modelId="{FE22AEEA-6CB7-426C-B7BE-EE54338BA21A}" type="presParOf" srcId="{33F0FA76-D438-4CB2-8F39-33E10354B29C}" destId="{06DB62E2-BD3A-4E56-8338-318F7D744586}" srcOrd="0" destOrd="0" presId="urn:microsoft.com/office/officeart/2005/8/layout/hierarchy2"/>
    <dgm:cxn modelId="{F73CC867-42DA-45A9-8278-8DE5A67753A8}" type="presParOf" srcId="{33F0FA76-D438-4CB2-8F39-33E10354B29C}" destId="{3753D062-18CD-4403-9D1A-B1097B51E859}" srcOrd="1" destOrd="0" presId="urn:microsoft.com/office/officeart/2005/8/layout/hierarchy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94F01-CCAC-450D-B43E-6CF24B66A3E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1A64B29-3B40-411A-9266-B1CAD0112001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s-E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rPr>
            <a:t>Pacientes fallecidos</a:t>
          </a:r>
          <a:endParaRPr lang="es-ES" sz="2800" dirty="0">
            <a:solidFill>
              <a:schemeClr val="tx1">
                <a:lumMod val="85000"/>
                <a:lumOff val="15000"/>
              </a:schemeClr>
            </a:solidFill>
            <a:latin typeface="Arial Rounded MT Bold" panose="020F0704030504030204" pitchFamily="34" charset="0"/>
          </a:endParaRPr>
        </a:p>
      </dgm:t>
    </dgm:pt>
    <dgm:pt modelId="{6C9B0707-CA0E-410D-9BBB-0798D36BEBE5}" type="parTrans" cxnId="{4BA001AD-1330-4D5E-9B67-7D5B3A091521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EC6E7B7F-59A6-4679-9865-517C4B941815}" type="sibTrans" cxnId="{4BA001AD-1330-4D5E-9B67-7D5B3A091521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843E2CE6-1DAE-465E-A420-363B58A94051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dgm:style>
      </dgm:prSet>
      <dgm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s-E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rPr>
            <a:t>2788</a:t>
          </a:r>
        </a:p>
      </dgm:t>
    </dgm:pt>
    <dgm:pt modelId="{81339BC3-0621-4675-942A-146CCAA2EEC3}" type="parTrans" cxnId="{4A410A9A-519F-40FE-AD22-8B1D782D4037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s-ES" dirty="0">
            <a:latin typeface="Arial Rounded MT Bold" panose="020F0704030504030204" pitchFamily="34" charset="0"/>
          </a:endParaRPr>
        </a:p>
      </dgm:t>
    </dgm:pt>
    <dgm:pt modelId="{1577D7C1-4E6E-4172-877F-E55B3DA897B4}" type="sibTrans" cxnId="{4A410A9A-519F-40FE-AD22-8B1D782D4037}">
      <dgm:prSet/>
      <dgm:spPr/>
      <dgm:t>
        <a:bodyPr/>
        <a:lstStyle/>
        <a:p>
          <a:endParaRPr lang="es-ES">
            <a:latin typeface="Arial Rounded MT Bold" panose="020F0704030504030204" pitchFamily="34" charset="0"/>
          </a:endParaRPr>
        </a:p>
      </dgm:t>
    </dgm:pt>
    <dgm:pt modelId="{DC78F593-6C04-40B3-B0A3-450FD1E82C53}" type="pres">
      <dgm:prSet presAssocID="{5DE94F01-CCAC-450D-B43E-6CF24B66A3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608651-4074-4A6B-9898-10455DECAC3E}" type="pres">
      <dgm:prSet presAssocID="{91A64B29-3B40-411A-9266-B1CAD0112001}" presName="root1" presStyleCnt="0"/>
      <dgm:spPr/>
    </dgm:pt>
    <dgm:pt modelId="{FDAF156A-5B8A-41BC-BD76-B1AAB5BBD45F}" type="pres">
      <dgm:prSet presAssocID="{91A64B29-3B40-411A-9266-B1CAD011200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D9C311-8E4C-4CE4-845D-E8B9FD108E31}" type="pres">
      <dgm:prSet presAssocID="{91A64B29-3B40-411A-9266-B1CAD0112001}" presName="level2hierChild" presStyleCnt="0"/>
      <dgm:spPr/>
    </dgm:pt>
    <dgm:pt modelId="{ED191AC2-85BA-4C4F-882A-E226C0C14415}" type="pres">
      <dgm:prSet presAssocID="{81339BC3-0621-4675-942A-146CCAA2EEC3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9E6ACF7E-F342-4831-9880-3E0BF11798FC}" type="pres">
      <dgm:prSet presAssocID="{81339BC3-0621-4675-942A-146CCAA2EEC3}" presName="connTx" presStyleLbl="parChTrans1D2" presStyleIdx="0" presStyleCnt="1"/>
      <dgm:spPr/>
      <dgm:t>
        <a:bodyPr/>
        <a:lstStyle/>
        <a:p>
          <a:endParaRPr lang="es-ES"/>
        </a:p>
      </dgm:t>
    </dgm:pt>
    <dgm:pt modelId="{33F0FA76-D438-4CB2-8F39-33E10354B29C}" type="pres">
      <dgm:prSet presAssocID="{843E2CE6-1DAE-465E-A420-363B58A94051}" presName="root2" presStyleCnt="0"/>
      <dgm:spPr/>
    </dgm:pt>
    <dgm:pt modelId="{06DB62E2-BD3A-4E56-8338-318F7D744586}" type="pres">
      <dgm:prSet presAssocID="{843E2CE6-1DAE-465E-A420-363B58A94051}" presName="LevelTwoTextNode" presStyleLbl="node2" presStyleIdx="0" presStyleCnt="1" custScaleX="75875" custLinFactNeighborX="143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53D062-18CD-4403-9D1A-B1097B51E859}" type="pres">
      <dgm:prSet presAssocID="{843E2CE6-1DAE-465E-A420-363B58A94051}" presName="level3hierChild" presStyleCnt="0"/>
      <dgm:spPr/>
    </dgm:pt>
  </dgm:ptLst>
  <dgm:cxnLst>
    <dgm:cxn modelId="{E0B8508B-AC3C-474B-B8BF-8A3E0A033181}" type="presOf" srcId="{91A64B29-3B40-411A-9266-B1CAD0112001}" destId="{FDAF156A-5B8A-41BC-BD76-B1AAB5BBD45F}" srcOrd="0" destOrd="0" presId="urn:microsoft.com/office/officeart/2005/8/layout/hierarchy2"/>
    <dgm:cxn modelId="{4C4734DD-FCCB-4D1B-9563-29B2D0E1E17F}" type="presOf" srcId="{81339BC3-0621-4675-942A-146CCAA2EEC3}" destId="{ED191AC2-85BA-4C4F-882A-E226C0C14415}" srcOrd="0" destOrd="0" presId="urn:microsoft.com/office/officeart/2005/8/layout/hierarchy2"/>
    <dgm:cxn modelId="{4BA001AD-1330-4D5E-9B67-7D5B3A091521}" srcId="{5DE94F01-CCAC-450D-B43E-6CF24B66A3EC}" destId="{91A64B29-3B40-411A-9266-B1CAD0112001}" srcOrd="0" destOrd="0" parTransId="{6C9B0707-CA0E-410D-9BBB-0798D36BEBE5}" sibTransId="{EC6E7B7F-59A6-4679-9865-517C4B941815}"/>
    <dgm:cxn modelId="{4A410A9A-519F-40FE-AD22-8B1D782D4037}" srcId="{91A64B29-3B40-411A-9266-B1CAD0112001}" destId="{843E2CE6-1DAE-465E-A420-363B58A94051}" srcOrd="0" destOrd="0" parTransId="{81339BC3-0621-4675-942A-146CCAA2EEC3}" sibTransId="{1577D7C1-4E6E-4172-877F-E55B3DA897B4}"/>
    <dgm:cxn modelId="{647E9947-4C45-4C56-A8A5-3991C972D7B5}" type="presOf" srcId="{843E2CE6-1DAE-465E-A420-363B58A94051}" destId="{06DB62E2-BD3A-4E56-8338-318F7D744586}" srcOrd="0" destOrd="0" presId="urn:microsoft.com/office/officeart/2005/8/layout/hierarchy2"/>
    <dgm:cxn modelId="{B5D43B7B-A050-4387-8683-479E3755E1E3}" type="presOf" srcId="{81339BC3-0621-4675-942A-146CCAA2EEC3}" destId="{9E6ACF7E-F342-4831-9880-3E0BF11798FC}" srcOrd="1" destOrd="0" presId="urn:microsoft.com/office/officeart/2005/8/layout/hierarchy2"/>
    <dgm:cxn modelId="{C6C5400B-2096-450F-A5F3-10844AA34A90}" type="presOf" srcId="{5DE94F01-CCAC-450D-B43E-6CF24B66A3EC}" destId="{DC78F593-6C04-40B3-B0A3-450FD1E82C53}" srcOrd="0" destOrd="0" presId="urn:microsoft.com/office/officeart/2005/8/layout/hierarchy2"/>
    <dgm:cxn modelId="{DC326260-029E-4D4E-9400-0754230C1DA4}" type="presParOf" srcId="{DC78F593-6C04-40B3-B0A3-450FD1E82C53}" destId="{58608651-4074-4A6B-9898-10455DECAC3E}" srcOrd="0" destOrd="0" presId="urn:microsoft.com/office/officeart/2005/8/layout/hierarchy2"/>
    <dgm:cxn modelId="{F3380947-5F91-4911-BCB3-92DE9249227E}" type="presParOf" srcId="{58608651-4074-4A6B-9898-10455DECAC3E}" destId="{FDAF156A-5B8A-41BC-BD76-B1AAB5BBD45F}" srcOrd="0" destOrd="0" presId="urn:microsoft.com/office/officeart/2005/8/layout/hierarchy2"/>
    <dgm:cxn modelId="{1FE706D0-D1D6-49AC-ADC7-8DF6043E1197}" type="presParOf" srcId="{58608651-4074-4A6B-9898-10455DECAC3E}" destId="{DAD9C311-8E4C-4CE4-845D-E8B9FD108E31}" srcOrd="1" destOrd="0" presId="urn:microsoft.com/office/officeart/2005/8/layout/hierarchy2"/>
    <dgm:cxn modelId="{FBE92FDA-5ED9-4A16-85EA-711814DCCE2E}" type="presParOf" srcId="{DAD9C311-8E4C-4CE4-845D-E8B9FD108E31}" destId="{ED191AC2-85BA-4C4F-882A-E226C0C14415}" srcOrd="0" destOrd="0" presId="urn:microsoft.com/office/officeart/2005/8/layout/hierarchy2"/>
    <dgm:cxn modelId="{9C754020-F8CA-4859-9D13-919A1537FFCD}" type="presParOf" srcId="{ED191AC2-85BA-4C4F-882A-E226C0C14415}" destId="{9E6ACF7E-F342-4831-9880-3E0BF11798FC}" srcOrd="0" destOrd="0" presId="urn:microsoft.com/office/officeart/2005/8/layout/hierarchy2"/>
    <dgm:cxn modelId="{03E289F3-A062-4552-A48F-BDCB239A8B45}" type="presParOf" srcId="{DAD9C311-8E4C-4CE4-845D-E8B9FD108E31}" destId="{33F0FA76-D438-4CB2-8F39-33E10354B29C}" srcOrd="1" destOrd="0" presId="urn:microsoft.com/office/officeart/2005/8/layout/hierarchy2"/>
    <dgm:cxn modelId="{FE22AEEA-6CB7-426C-B7BE-EE54338BA21A}" type="presParOf" srcId="{33F0FA76-D438-4CB2-8F39-33E10354B29C}" destId="{06DB62E2-BD3A-4E56-8338-318F7D744586}" srcOrd="0" destOrd="0" presId="urn:microsoft.com/office/officeart/2005/8/layout/hierarchy2"/>
    <dgm:cxn modelId="{F73CC867-42DA-45A9-8278-8DE5A67753A8}" type="presParOf" srcId="{33F0FA76-D438-4CB2-8F39-33E10354B29C}" destId="{3753D062-18CD-4403-9D1A-B1097B51E85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E94F01-CCAC-450D-B43E-6CF24B66A3E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1A64B29-3B40-411A-9266-B1CAD0112001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dgm:style>
      </dgm:prSet>
      <dgm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s-ES" b="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Pacientes internados en UTI (</a:t>
          </a:r>
          <a:r>
            <a:rPr lang="es-ES" b="0" dirty="0" err="1" smtClean="0">
              <a:solidFill>
                <a:srgbClr val="00B050"/>
              </a:solidFill>
              <a:latin typeface="Arial Rounded MT Bold" panose="020F0704030504030204" pitchFamily="34" charset="0"/>
            </a:rPr>
            <a:t>Pcia</a:t>
          </a:r>
          <a:r>
            <a:rPr lang="es-ES" b="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.)</a:t>
          </a:r>
          <a:endParaRPr lang="es-ES" b="0" dirty="0">
            <a:solidFill>
              <a:srgbClr val="00B050"/>
            </a:solidFill>
            <a:latin typeface="Arial Rounded MT Bold" panose="020F0704030504030204" pitchFamily="34" charset="0"/>
          </a:endParaRPr>
        </a:p>
      </dgm:t>
    </dgm:pt>
    <dgm:pt modelId="{6C9B0707-CA0E-410D-9BBB-0798D36BEBE5}" type="parTrans" cxnId="{4BA001AD-1330-4D5E-9B67-7D5B3A091521}">
      <dgm:prSet/>
      <dgm:spPr/>
      <dgm:t>
        <a:bodyPr/>
        <a:lstStyle/>
        <a:p>
          <a:endParaRPr lang="es-ES"/>
        </a:p>
      </dgm:t>
    </dgm:pt>
    <dgm:pt modelId="{EC6E7B7F-59A6-4679-9865-517C4B941815}" type="sibTrans" cxnId="{4BA001AD-1330-4D5E-9B67-7D5B3A091521}">
      <dgm:prSet/>
      <dgm:spPr/>
      <dgm:t>
        <a:bodyPr/>
        <a:lstStyle/>
        <a:p>
          <a:endParaRPr lang="es-ES"/>
        </a:p>
      </dgm:t>
    </dgm:pt>
    <dgm:pt modelId="{843E2CE6-1DAE-465E-A420-363B58A94051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dgm:style>
      </dgm:prSet>
      <dgm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s-ES" b="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72</a:t>
          </a:r>
          <a:endParaRPr lang="es-ES" b="0" dirty="0">
            <a:solidFill>
              <a:srgbClr val="00B050"/>
            </a:solidFill>
            <a:latin typeface="Arial Rounded MT Bold" panose="020F0704030504030204" pitchFamily="34" charset="0"/>
          </a:endParaRPr>
        </a:p>
      </dgm:t>
    </dgm:pt>
    <dgm:pt modelId="{81339BC3-0621-4675-942A-146CCAA2EEC3}" type="parTrans" cxnId="{4A410A9A-519F-40FE-AD22-8B1D782D4037}">
      <dgm:prSet/>
      <dgm:spPr>
        <a:ln>
          <a:solidFill>
            <a:srgbClr val="00B050"/>
          </a:solidFill>
        </a:ln>
      </dgm:spPr>
      <dgm:t>
        <a:bodyPr/>
        <a:lstStyle/>
        <a:p>
          <a:endParaRPr lang="es-ES" dirty="0"/>
        </a:p>
      </dgm:t>
    </dgm:pt>
    <dgm:pt modelId="{1577D7C1-4E6E-4172-877F-E55B3DA897B4}" type="sibTrans" cxnId="{4A410A9A-519F-40FE-AD22-8B1D782D4037}">
      <dgm:prSet/>
      <dgm:spPr/>
      <dgm:t>
        <a:bodyPr/>
        <a:lstStyle/>
        <a:p>
          <a:endParaRPr lang="es-ES"/>
        </a:p>
      </dgm:t>
    </dgm:pt>
    <dgm:pt modelId="{DC78F593-6C04-40B3-B0A3-450FD1E82C53}" type="pres">
      <dgm:prSet presAssocID="{5DE94F01-CCAC-450D-B43E-6CF24B66A3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608651-4074-4A6B-9898-10455DECAC3E}" type="pres">
      <dgm:prSet presAssocID="{91A64B29-3B40-411A-9266-B1CAD0112001}" presName="root1" presStyleCnt="0"/>
      <dgm:spPr/>
    </dgm:pt>
    <dgm:pt modelId="{FDAF156A-5B8A-41BC-BD76-B1AAB5BBD45F}" type="pres">
      <dgm:prSet presAssocID="{91A64B29-3B40-411A-9266-B1CAD0112001}" presName="LevelOneTextNode" presStyleLbl="node0" presStyleIdx="0" presStyleCnt="1" custLinFactNeighborX="14395" custLinFactNeighborY="-16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D9C311-8E4C-4CE4-845D-E8B9FD108E31}" type="pres">
      <dgm:prSet presAssocID="{91A64B29-3B40-411A-9266-B1CAD0112001}" presName="level2hierChild" presStyleCnt="0"/>
      <dgm:spPr/>
    </dgm:pt>
    <dgm:pt modelId="{ED191AC2-85BA-4C4F-882A-E226C0C14415}" type="pres">
      <dgm:prSet presAssocID="{81339BC3-0621-4675-942A-146CCAA2EEC3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9E6ACF7E-F342-4831-9880-3E0BF11798FC}" type="pres">
      <dgm:prSet presAssocID="{81339BC3-0621-4675-942A-146CCAA2EEC3}" presName="connTx" presStyleLbl="parChTrans1D2" presStyleIdx="0" presStyleCnt="1"/>
      <dgm:spPr/>
      <dgm:t>
        <a:bodyPr/>
        <a:lstStyle/>
        <a:p>
          <a:endParaRPr lang="es-ES"/>
        </a:p>
      </dgm:t>
    </dgm:pt>
    <dgm:pt modelId="{33F0FA76-D438-4CB2-8F39-33E10354B29C}" type="pres">
      <dgm:prSet presAssocID="{843E2CE6-1DAE-465E-A420-363B58A94051}" presName="root2" presStyleCnt="0"/>
      <dgm:spPr/>
    </dgm:pt>
    <dgm:pt modelId="{06DB62E2-BD3A-4E56-8338-318F7D744586}" type="pres">
      <dgm:prSet presAssocID="{843E2CE6-1DAE-465E-A420-363B58A94051}" presName="LevelTwoTextNode" presStyleLbl="node2" presStyleIdx="0" presStyleCnt="1" custScaleX="110392" custLinFactNeighborX="177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53D062-18CD-4403-9D1A-B1097B51E859}" type="pres">
      <dgm:prSet presAssocID="{843E2CE6-1DAE-465E-A420-363B58A94051}" presName="level3hierChild" presStyleCnt="0"/>
      <dgm:spPr/>
    </dgm:pt>
  </dgm:ptLst>
  <dgm:cxnLst>
    <dgm:cxn modelId="{E0B8508B-AC3C-474B-B8BF-8A3E0A033181}" type="presOf" srcId="{91A64B29-3B40-411A-9266-B1CAD0112001}" destId="{FDAF156A-5B8A-41BC-BD76-B1AAB5BBD45F}" srcOrd="0" destOrd="0" presId="urn:microsoft.com/office/officeart/2005/8/layout/hierarchy2"/>
    <dgm:cxn modelId="{4C4734DD-FCCB-4D1B-9563-29B2D0E1E17F}" type="presOf" srcId="{81339BC3-0621-4675-942A-146CCAA2EEC3}" destId="{ED191AC2-85BA-4C4F-882A-E226C0C14415}" srcOrd="0" destOrd="0" presId="urn:microsoft.com/office/officeart/2005/8/layout/hierarchy2"/>
    <dgm:cxn modelId="{4BA001AD-1330-4D5E-9B67-7D5B3A091521}" srcId="{5DE94F01-CCAC-450D-B43E-6CF24B66A3EC}" destId="{91A64B29-3B40-411A-9266-B1CAD0112001}" srcOrd="0" destOrd="0" parTransId="{6C9B0707-CA0E-410D-9BBB-0798D36BEBE5}" sibTransId="{EC6E7B7F-59A6-4679-9865-517C4B941815}"/>
    <dgm:cxn modelId="{4A410A9A-519F-40FE-AD22-8B1D782D4037}" srcId="{91A64B29-3B40-411A-9266-B1CAD0112001}" destId="{843E2CE6-1DAE-465E-A420-363B58A94051}" srcOrd="0" destOrd="0" parTransId="{81339BC3-0621-4675-942A-146CCAA2EEC3}" sibTransId="{1577D7C1-4E6E-4172-877F-E55B3DA897B4}"/>
    <dgm:cxn modelId="{647E9947-4C45-4C56-A8A5-3991C972D7B5}" type="presOf" srcId="{843E2CE6-1DAE-465E-A420-363B58A94051}" destId="{06DB62E2-BD3A-4E56-8338-318F7D744586}" srcOrd="0" destOrd="0" presId="urn:microsoft.com/office/officeart/2005/8/layout/hierarchy2"/>
    <dgm:cxn modelId="{B5D43B7B-A050-4387-8683-479E3755E1E3}" type="presOf" srcId="{81339BC3-0621-4675-942A-146CCAA2EEC3}" destId="{9E6ACF7E-F342-4831-9880-3E0BF11798FC}" srcOrd="1" destOrd="0" presId="urn:microsoft.com/office/officeart/2005/8/layout/hierarchy2"/>
    <dgm:cxn modelId="{C6C5400B-2096-450F-A5F3-10844AA34A90}" type="presOf" srcId="{5DE94F01-CCAC-450D-B43E-6CF24B66A3EC}" destId="{DC78F593-6C04-40B3-B0A3-450FD1E82C53}" srcOrd="0" destOrd="0" presId="urn:microsoft.com/office/officeart/2005/8/layout/hierarchy2"/>
    <dgm:cxn modelId="{DC326260-029E-4D4E-9400-0754230C1DA4}" type="presParOf" srcId="{DC78F593-6C04-40B3-B0A3-450FD1E82C53}" destId="{58608651-4074-4A6B-9898-10455DECAC3E}" srcOrd="0" destOrd="0" presId="urn:microsoft.com/office/officeart/2005/8/layout/hierarchy2"/>
    <dgm:cxn modelId="{F3380947-5F91-4911-BCB3-92DE9249227E}" type="presParOf" srcId="{58608651-4074-4A6B-9898-10455DECAC3E}" destId="{FDAF156A-5B8A-41BC-BD76-B1AAB5BBD45F}" srcOrd="0" destOrd="0" presId="urn:microsoft.com/office/officeart/2005/8/layout/hierarchy2"/>
    <dgm:cxn modelId="{1FE706D0-D1D6-49AC-ADC7-8DF6043E1197}" type="presParOf" srcId="{58608651-4074-4A6B-9898-10455DECAC3E}" destId="{DAD9C311-8E4C-4CE4-845D-E8B9FD108E31}" srcOrd="1" destOrd="0" presId="urn:microsoft.com/office/officeart/2005/8/layout/hierarchy2"/>
    <dgm:cxn modelId="{FBE92FDA-5ED9-4A16-85EA-711814DCCE2E}" type="presParOf" srcId="{DAD9C311-8E4C-4CE4-845D-E8B9FD108E31}" destId="{ED191AC2-85BA-4C4F-882A-E226C0C14415}" srcOrd="0" destOrd="0" presId="urn:microsoft.com/office/officeart/2005/8/layout/hierarchy2"/>
    <dgm:cxn modelId="{9C754020-F8CA-4859-9D13-919A1537FFCD}" type="presParOf" srcId="{ED191AC2-85BA-4C4F-882A-E226C0C14415}" destId="{9E6ACF7E-F342-4831-9880-3E0BF11798FC}" srcOrd="0" destOrd="0" presId="urn:microsoft.com/office/officeart/2005/8/layout/hierarchy2"/>
    <dgm:cxn modelId="{03E289F3-A062-4552-A48F-BDCB239A8B45}" type="presParOf" srcId="{DAD9C311-8E4C-4CE4-845D-E8B9FD108E31}" destId="{33F0FA76-D438-4CB2-8F39-33E10354B29C}" srcOrd="1" destOrd="0" presId="urn:microsoft.com/office/officeart/2005/8/layout/hierarchy2"/>
    <dgm:cxn modelId="{FE22AEEA-6CB7-426C-B7BE-EE54338BA21A}" type="presParOf" srcId="{33F0FA76-D438-4CB2-8F39-33E10354B29C}" destId="{06DB62E2-BD3A-4E56-8338-318F7D744586}" srcOrd="0" destOrd="0" presId="urn:microsoft.com/office/officeart/2005/8/layout/hierarchy2"/>
    <dgm:cxn modelId="{F73CC867-42DA-45A9-8278-8DE5A67753A8}" type="presParOf" srcId="{33F0FA76-D438-4CB2-8F39-33E10354B29C}" destId="{3753D062-18CD-4403-9D1A-B1097B51E859}" srcOrd="1" destOrd="0" presId="urn:microsoft.com/office/officeart/2005/8/layout/hierarchy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F156A-5B8A-41BC-BD76-B1AAB5BBD45F}">
      <dsp:nvSpPr>
        <dsp:cNvPr id="0" name=""/>
        <dsp:cNvSpPr/>
      </dsp:nvSpPr>
      <dsp:spPr>
        <a:xfrm>
          <a:off x="1395787" y="546445"/>
          <a:ext cx="1898600" cy="94930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 Rounded MT Bold" panose="020F0704030504030204" pitchFamily="34" charset="0"/>
            </a:rPr>
            <a:t>Casos confirmados</a:t>
          </a:r>
          <a:endParaRPr lang="es-ES" sz="2300" kern="1200" dirty="0">
            <a:latin typeface="Arial Rounded MT Bold" panose="020F0704030504030204" pitchFamily="34" charset="0"/>
          </a:endParaRPr>
        </a:p>
      </dsp:txBody>
      <dsp:txXfrm>
        <a:off x="1423591" y="574249"/>
        <a:ext cx="1842992" cy="893692"/>
      </dsp:txXfrm>
    </dsp:sp>
    <dsp:sp modelId="{ED191AC2-85BA-4C4F-882A-E226C0C14415}">
      <dsp:nvSpPr>
        <dsp:cNvPr id="0" name=""/>
        <dsp:cNvSpPr/>
      </dsp:nvSpPr>
      <dsp:spPr>
        <a:xfrm rot="19457599">
          <a:off x="3206480" y="706336"/>
          <a:ext cx="935253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35253" y="4183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>
            <a:latin typeface="Arial Rounded MT Bold" panose="020F0704030504030204" pitchFamily="34" charset="0"/>
          </a:endParaRPr>
        </a:p>
      </dsp:txBody>
      <dsp:txXfrm>
        <a:off x="3650726" y="724790"/>
        <a:ext cx="46762" cy="46762"/>
      </dsp:txXfrm>
    </dsp:sp>
    <dsp:sp modelId="{06DB62E2-BD3A-4E56-8338-318F7D744586}">
      <dsp:nvSpPr>
        <dsp:cNvPr id="0" name=""/>
        <dsp:cNvSpPr/>
      </dsp:nvSpPr>
      <dsp:spPr>
        <a:xfrm>
          <a:off x="4053827" y="598"/>
          <a:ext cx="1898600" cy="94930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 Rounded MT Bold" panose="020F0704030504030204" pitchFamily="34" charset="0"/>
            </a:rPr>
            <a:t>Año 2021</a:t>
          </a:r>
          <a:endParaRPr lang="es-ES" sz="2300" kern="1200" dirty="0">
            <a:latin typeface="Arial Rounded MT Bold" panose="020F0704030504030204" pitchFamily="34" charset="0"/>
          </a:endParaRPr>
        </a:p>
      </dsp:txBody>
      <dsp:txXfrm>
        <a:off x="4081631" y="28402"/>
        <a:ext cx="1842992" cy="893692"/>
      </dsp:txXfrm>
    </dsp:sp>
    <dsp:sp modelId="{4544E477-CB3B-41B7-91E7-B7BBD7B91322}">
      <dsp:nvSpPr>
        <dsp:cNvPr id="0" name=""/>
        <dsp:cNvSpPr/>
      </dsp:nvSpPr>
      <dsp:spPr>
        <a:xfrm rot="20365">
          <a:off x="5952422" y="435396"/>
          <a:ext cx="669856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669856" y="4183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>
            <a:latin typeface="Arial Rounded MT Bold" panose="020F0704030504030204" pitchFamily="34" charset="0"/>
          </a:endParaRPr>
        </a:p>
      </dsp:txBody>
      <dsp:txXfrm>
        <a:off x="6270604" y="460486"/>
        <a:ext cx="33492" cy="33492"/>
      </dsp:txXfrm>
    </dsp:sp>
    <dsp:sp modelId="{8CC99B13-0853-4CF8-A463-C14EDC98A776}">
      <dsp:nvSpPr>
        <dsp:cNvPr id="0" name=""/>
        <dsp:cNvSpPr/>
      </dsp:nvSpPr>
      <dsp:spPr>
        <a:xfrm>
          <a:off x="6622273" y="4566"/>
          <a:ext cx="1670008" cy="94930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 Rounded MT Bold" panose="020F0704030504030204" pitchFamily="34" charset="0"/>
            </a:rPr>
            <a:t>69213</a:t>
          </a:r>
          <a:endParaRPr lang="es-ES" sz="2300" kern="1200" dirty="0">
            <a:latin typeface="Arial Rounded MT Bold" panose="020F0704030504030204" pitchFamily="34" charset="0"/>
          </a:endParaRPr>
        </a:p>
      </dsp:txBody>
      <dsp:txXfrm>
        <a:off x="6650077" y="32370"/>
        <a:ext cx="1614400" cy="893692"/>
      </dsp:txXfrm>
    </dsp:sp>
    <dsp:sp modelId="{29E3398D-63F6-4B8B-8BE6-DF3E7E35355D}">
      <dsp:nvSpPr>
        <dsp:cNvPr id="0" name=""/>
        <dsp:cNvSpPr/>
      </dsp:nvSpPr>
      <dsp:spPr>
        <a:xfrm rot="2142401">
          <a:off x="3206480" y="1252183"/>
          <a:ext cx="935253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35253" y="4183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>
            <a:latin typeface="Arial Rounded MT Bold" panose="020F0704030504030204" pitchFamily="34" charset="0"/>
          </a:endParaRPr>
        </a:p>
      </dsp:txBody>
      <dsp:txXfrm>
        <a:off x="3650726" y="1270638"/>
        <a:ext cx="46762" cy="46762"/>
      </dsp:txXfrm>
    </dsp:sp>
    <dsp:sp modelId="{2521F35F-248D-4F7C-AFA5-D6541C9957AE}">
      <dsp:nvSpPr>
        <dsp:cNvPr id="0" name=""/>
        <dsp:cNvSpPr/>
      </dsp:nvSpPr>
      <dsp:spPr>
        <a:xfrm>
          <a:off x="4053827" y="1092293"/>
          <a:ext cx="1898600" cy="94930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 Rounded MT Bold" panose="020F0704030504030204" pitchFamily="34" charset="0"/>
            </a:rPr>
            <a:t>Total Pandemia</a:t>
          </a:r>
          <a:endParaRPr lang="es-ES" sz="2300" kern="1200" dirty="0">
            <a:latin typeface="Arial Rounded MT Bold" panose="020F0704030504030204" pitchFamily="34" charset="0"/>
          </a:endParaRPr>
        </a:p>
      </dsp:txBody>
      <dsp:txXfrm>
        <a:off x="4081631" y="1120097"/>
        <a:ext cx="1842992" cy="893692"/>
      </dsp:txXfrm>
    </dsp:sp>
    <dsp:sp modelId="{6F4BACC0-4C8B-4BA8-B80B-CCA8B8D3B606}">
      <dsp:nvSpPr>
        <dsp:cNvPr id="0" name=""/>
        <dsp:cNvSpPr/>
      </dsp:nvSpPr>
      <dsp:spPr>
        <a:xfrm>
          <a:off x="5952427" y="1525107"/>
          <a:ext cx="759440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759440" y="4183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>
            <a:latin typeface="Arial Rounded MT Bold" panose="020F0704030504030204" pitchFamily="34" charset="0"/>
          </a:endParaRPr>
        </a:p>
      </dsp:txBody>
      <dsp:txXfrm>
        <a:off x="6313162" y="1547957"/>
        <a:ext cx="37972" cy="37972"/>
      </dsp:txXfrm>
    </dsp:sp>
    <dsp:sp modelId="{9465799B-BE3F-4D81-A23A-EE29C5F88D19}">
      <dsp:nvSpPr>
        <dsp:cNvPr id="0" name=""/>
        <dsp:cNvSpPr/>
      </dsp:nvSpPr>
      <dsp:spPr>
        <a:xfrm>
          <a:off x="6711868" y="1092293"/>
          <a:ext cx="1379428" cy="94930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 Rounded MT Bold" panose="020F0704030504030204" pitchFamily="34" charset="0"/>
            </a:rPr>
            <a:t>91346</a:t>
          </a:r>
          <a:endParaRPr lang="es-ES" sz="2300" kern="1200" dirty="0">
            <a:latin typeface="Arial Rounded MT Bold" panose="020F0704030504030204" pitchFamily="34" charset="0"/>
          </a:endParaRPr>
        </a:p>
      </dsp:txBody>
      <dsp:txXfrm>
        <a:off x="6739672" y="1120097"/>
        <a:ext cx="1323820" cy="893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F156A-5B8A-41BC-BD76-B1AAB5BBD45F}">
      <dsp:nvSpPr>
        <dsp:cNvPr id="0" name=""/>
        <dsp:cNvSpPr/>
      </dsp:nvSpPr>
      <dsp:spPr>
        <a:xfrm>
          <a:off x="1232638" y="0"/>
          <a:ext cx="2018454" cy="1009227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6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Pacientes recuperados</a:t>
          </a:r>
          <a:endParaRPr lang="es-ES" sz="2400" b="0" kern="1200" dirty="0">
            <a:solidFill>
              <a:srgbClr val="00B050"/>
            </a:solidFill>
            <a:latin typeface="Arial Rounded MT Bold" panose="020F0704030504030204" pitchFamily="34" charset="0"/>
          </a:endParaRPr>
        </a:p>
      </dsp:txBody>
      <dsp:txXfrm>
        <a:off x="1262197" y="29559"/>
        <a:ext cx="1959336" cy="950109"/>
      </dsp:txXfrm>
    </dsp:sp>
    <dsp:sp modelId="{ED191AC2-85BA-4C4F-882A-E226C0C14415}">
      <dsp:nvSpPr>
        <dsp:cNvPr id="0" name=""/>
        <dsp:cNvSpPr/>
      </dsp:nvSpPr>
      <dsp:spPr>
        <a:xfrm>
          <a:off x="3251092" y="414613"/>
          <a:ext cx="875746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875746" y="90000"/>
              </a:lnTo>
            </a:path>
          </a:pathLst>
        </a:custGeom>
        <a:noFill/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3667072" y="482719"/>
        <a:ext cx="43787" cy="43787"/>
      </dsp:txXfrm>
    </dsp:sp>
    <dsp:sp modelId="{06DB62E2-BD3A-4E56-8338-318F7D744586}">
      <dsp:nvSpPr>
        <dsp:cNvPr id="0" name=""/>
        <dsp:cNvSpPr/>
      </dsp:nvSpPr>
      <dsp:spPr>
        <a:xfrm>
          <a:off x="4126839" y="0"/>
          <a:ext cx="2228211" cy="1009227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6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86172 (95%)</a:t>
          </a:r>
          <a:endParaRPr lang="es-ES" sz="2400" b="0" kern="1200" dirty="0">
            <a:solidFill>
              <a:srgbClr val="00B050"/>
            </a:solidFill>
            <a:latin typeface="Arial Rounded MT Bold" panose="020F0704030504030204" pitchFamily="34" charset="0"/>
          </a:endParaRPr>
        </a:p>
      </dsp:txBody>
      <dsp:txXfrm>
        <a:off x="4156398" y="29559"/>
        <a:ext cx="2169093" cy="950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F156A-5B8A-41BC-BD76-B1AAB5BBD45F}">
      <dsp:nvSpPr>
        <dsp:cNvPr id="0" name=""/>
        <dsp:cNvSpPr/>
      </dsp:nvSpPr>
      <dsp:spPr>
        <a:xfrm>
          <a:off x="1375413" y="0"/>
          <a:ext cx="2018454" cy="1009227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rPr>
            <a:t>Pacientes fallecidos</a:t>
          </a:r>
          <a:endParaRPr lang="es-ES" sz="2800" kern="1200" dirty="0">
            <a:solidFill>
              <a:schemeClr val="tx1">
                <a:lumMod val="85000"/>
                <a:lumOff val="15000"/>
              </a:schemeClr>
            </a:solidFill>
            <a:latin typeface="Arial Rounded MT Bold" panose="020F0704030504030204" pitchFamily="34" charset="0"/>
          </a:endParaRPr>
        </a:p>
      </dsp:txBody>
      <dsp:txXfrm>
        <a:off x="1404972" y="29559"/>
        <a:ext cx="1959336" cy="950109"/>
      </dsp:txXfrm>
    </dsp:sp>
    <dsp:sp modelId="{ED191AC2-85BA-4C4F-882A-E226C0C14415}">
      <dsp:nvSpPr>
        <dsp:cNvPr id="0" name=""/>
        <dsp:cNvSpPr/>
      </dsp:nvSpPr>
      <dsp:spPr>
        <a:xfrm>
          <a:off x="3393867" y="414613"/>
          <a:ext cx="1097938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1097938" y="90000"/>
              </a:lnTo>
            </a:path>
          </a:pathLst>
        </a:custGeom>
        <a:noFill/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>
            <a:latin typeface="Arial Rounded MT Bold" panose="020F0704030504030204" pitchFamily="34" charset="0"/>
          </a:endParaRPr>
        </a:p>
      </dsp:txBody>
      <dsp:txXfrm>
        <a:off x="3915388" y="477165"/>
        <a:ext cx="54896" cy="54896"/>
      </dsp:txXfrm>
    </dsp:sp>
    <dsp:sp modelId="{06DB62E2-BD3A-4E56-8338-318F7D744586}">
      <dsp:nvSpPr>
        <dsp:cNvPr id="0" name=""/>
        <dsp:cNvSpPr/>
      </dsp:nvSpPr>
      <dsp:spPr>
        <a:xfrm>
          <a:off x="4491805" y="0"/>
          <a:ext cx="1531501" cy="1009227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3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rPr>
            <a:t>2788</a:t>
          </a:r>
        </a:p>
      </dsp:txBody>
      <dsp:txXfrm>
        <a:off x="4521364" y="29559"/>
        <a:ext cx="1472383" cy="9501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F156A-5B8A-41BC-BD76-B1AAB5BBD45F}">
      <dsp:nvSpPr>
        <dsp:cNvPr id="0" name=""/>
        <dsp:cNvSpPr/>
      </dsp:nvSpPr>
      <dsp:spPr>
        <a:xfrm>
          <a:off x="1232638" y="0"/>
          <a:ext cx="2018454" cy="1009227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6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0" kern="120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Pacientes internados en UTI (</a:t>
          </a:r>
          <a:r>
            <a:rPr lang="es-ES" sz="2300" b="0" kern="1200" dirty="0" err="1" smtClean="0">
              <a:solidFill>
                <a:srgbClr val="00B050"/>
              </a:solidFill>
              <a:latin typeface="Arial Rounded MT Bold" panose="020F0704030504030204" pitchFamily="34" charset="0"/>
            </a:rPr>
            <a:t>Pcia</a:t>
          </a:r>
          <a:r>
            <a:rPr lang="es-ES" sz="2300" b="0" kern="120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.)</a:t>
          </a:r>
          <a:endParaRPr lang="es-ES" sz="2300" b="0" kern="1200" dirty="0">
            <a:solidFill>
              <a:srgbClr val="00B050"/>
            </a:solidFill>
            <a:latin typeface="Arial Rounded MT Bold" panose="020F0704030504030204" pitchFamily="34" charset="0"/>
          </a:endParaRPr>
        </a:p>
      </dsp:txBody>
      <dsp:txXfrm>
        <a:off x="1262197" y="29559"/>
        <a:ext cx="1959336" cy="950109"/>
      </dsp:txXfrm>
    </dsp:sp>
    <dsp:sp modelId="{ED191AC2-85BA-4C4F-882A-E226C0C14415}">
      <dsp:nvSpPr>
        <dsp:cNvPr id="0" name=""/>
        <dsp:cNvSpPr/>
      </dsp:nvSpPr>
      <dsp:spPr>
        <a:xfrm>
          <a:off x="3251092" y="414613"/>
          <a:ext cx="875746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875746" y="90000"/>
              </a:lnTo>
            </a:path>
          </a:pathLst>
        </a:custGeom>
        <a:noFill/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3667072" y="482719"/>
        <a:ext cx="43787" cy="43787"/>
      </dsp:txXfrm>
    </dsp:sp>
    <dsp:sp modelId="{06DB62E2-BD3A-4E56-8338-318F7D744586}">
      <dsp:nvSpPr>
        <dsp:cNvPr id="0" name=""/>
        <dsp:cNvSpPr/>
      </dsp:nvSpPr>
      <dsp:spPr>
        <a:xfrm>
          <a:off x="4126839" y="0"/>
          <a:ext cx="2228211" cy="1009227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6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0" kern="1200" dirty="0" smtClean="0">
              <a:solidFill>
                <a:srgbClr val="00B050"/>
              </a:solidFill>
              <a:latin typeface="Arial Rounded MT Bold" panose="020F0704030504030204" pitchFamily="34" charset="0"/>
            </a:rPr>
            <a:t>72</a:t>
          </a:r>
          <a:endParaRPr lang="es-ES" sz="2300" b="0" kern="1200" dirty="0">
            <a:solidFill>
              <a:srgbClr val="00B050"/>
            </a:solidFill>
            <a:latin typeface="Arial Rounded MT Bold" panose="020F0704030504030204" pitchFamily="34" charset="0"/>
          </a:endParaRPr>
        </a:p>
      </dsp:txBody>
      <dsp:txXfrm>
        <a:off x="4156398" y="29559"/>
        <a:ext cx="2169093" cy="950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pPr rtl="0"/>
            <a:fld id="{88148F02-35C7-49E6-993F-E82908D7AF75}" type="datetime1">
              <a:rPr lang="es-ES" smtClean="0"/>
              <a:t>30/12/2021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pPr rtl="0"/>
            <a:fld id="{64C531EA-3B14-40B9-94EF-FFD37E10845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31907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pPr rtl="0"/>
            <a:fld id="{70AAB062-198E-4F51-A2F6-E1757EE113E0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pPr rtl="0"/>
            <a:fld id="{3733D7A2-C585-48BF-BF8C-C21FDC051F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72662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1333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defTabSz="483032">
              <a:defRPr/>
            </a:pPr>
            <a:fld id="{3733D7A2-C585-48BF-BF8C-C21FDC051F77}" type="slidenum">
              <a:rPr lang="es-ES" noProof="1" dirty="0">
                <a:solidFill>
                  <a:prstClr val="black"/>
                </a:solidFill>
                <a:latin typeface="Calibri" panose="020F0502020204030204"/>
              </a:rPr>
              <a:pPr defTabSz="483032">
                <a:defRPr/>
              </a:pPr>
              <a:t>2</a:t>
            </a:fld>
            <a:endParaRPr lang="es-ES" noProof="1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7257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defTabSz="483032">
              <a:defRPr/>
            </a:pPr>
            <a:fld id="{3733D7A2-C585-48BF-BF8C-C21FDC051F77}" type="slidenum">
              <a:rPr lang="es-ES" noProof="1" dirty="0">
                <a:solidFill>
                  <a:prstClr val="black"/>
                </a:solidFill>
                <a:latin typeface="Calibri" panose="020F0502020204030204"/>
              </a:rPr>
              <a:pPr defTabSz="483032">
                <a:defRPr/>
              </a:pPr>
              <a:t>3</a:t>
            </a:fld>
            <a:endParaRPr lang="es-ES" noProof="1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99949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4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542894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5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945312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6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30748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7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444426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8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375555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733D7A2-C585-48BF-BF8C-C21FDC051F77}" type="slidenum">
              <a:rPr lang="es-ES" noProof="1" dirty="0" smtClean="0"/>
              <a:t>9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76983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98F6463-E3E5-495A-9247-FB13D216B2BB}" type="datetime1">
              <a:rPr lang="es-ES" noProof="1" smtClean="0"/>
              <a:t>30/12/2021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1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1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23990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89C1930-778F-4458-8924-EEC59DD2356C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5486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6C51A39-469D-45D6-9466-8F867D5AA5F3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3750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753D48-8572-4784-98D4-3FA29A2341E7}" type="datetime1">
              <a:rPr lang="es-ES" noProof="1" smtClean="0"/>
              <a:t>30/12/2021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1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1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2841350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33F794C-6882-41AC-82BF-60BB9E6F3BCD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578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585378-E0B5-4F68-82D2-43529871C830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4670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BEEF58-48C9-467B-A631-1E436BEDAB11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4401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0F666-88B8-4DF3-9956-D08FAF884D2A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9949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1315F2-01CA-4762-8977-05CA9889EEFD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389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8C31800-ABDF-4500-B590-0F98C33628D8}" type="datetime1">
              <a:rPr lang="es-ES" noProof="0" smtClean="0"/>
              <a:t>30/12/2021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6751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753D48-8572-4784-98D4-3FA29A2341E7}" type="datetime1">
              <a:rPr lang="es-ES" noProof="1" smtClean="0"/>
              <a:t>30/12/2021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s-ES" noProof="1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12934047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2753D48-8572-4784-98D4-3FA29A2341E7}" type="datetime1">
              <a:rPr lang="es-ES" noProof="1" smtClean="0"/>
              <a:t>30/12/2021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9E57DC2-970A-4B3E-BB1C-7A09969E49DF}" type="slidenum">
              <a:rPr lang="es-ES" noProof="1" smtClean="0"/>
              <a:pPr rtl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19901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igitalisthub.com/en/wp-content/uploads/sites/2/2021/07/wellness-data-shutterstock_1349383658-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"/>
            <a:ext cx="12192000" cy="684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36A0527F-C5FD-4E9B-9F21-5D1FBA313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8106" y="6305878"/>
            <a:ext cx="2335787" cy="531866"/>
          </a:xfrm>
        </p:spPr>
        <p:txBody>
          <a:bodyPr rtlCol="0"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s-ES" sz="1800" b="1" noProof="1" smtClean="0">
                <a:solidFill>
                  <a:srgbClr val="FFFFFF"/>
                </a:solidFill>
              </a:rPr>
              <a:t>Diciembre de 2021</a:t>
            </a:r>
            <a:endParaRPr lang="es-ES" sz="1800" b="1" noProof="1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347C47-EF1D-4B02-906B-219155AD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6186" y="4830400"/>
            <a:ext cx="5248450" cy="1558599"/>
          </a:xfrm>
        </p:spPr>
        <p:txBody>
          <a:bodyPr rtlCol="0">
            <a:normAutofit fontScale="90000"/>
          </a:bodyPr>
          <a:lstStyle/>
          <a:p>
            <a:pPr algn="just"/>
            <a:r>
              <a:rPr lang="es-ES" sz="3600" b="1" noProof="1" smtClean="0">
                <a:solidFill>
                  <a:srgbClr val="FFFFFF"/>
                </a:solidFill>
                <a:latin typeface="+mn-lt"/>
              </a:rPr>
              <a:t>COVID-19. Actualización de la</a:t>
            </a:r>
            <a:br>
              <a:rPr lang="es-ES" sz="3600" b="1" noProof="1" smtClean="0">
                <a:solidFill>
                  <a:srgbClr val="FFFFFF"/>
                </a:solidFill>
                <a:latin typeface="+mn-lt"/>
              </a:rPr>
            </a:br>
            <a:r>
              <a:rPr lang="es-ES" sz="3600" b="1" noProof="1" smtClean="0">
                <a:solidFill>
                  <a:srgbClr val="FFFFFF"/>
                </a:solidFill>
                <a:latin typeface="+mn-lt"/>
              </a:rPr>
              <a:t>Situación Epidemiológica de la Provincia de Salta.</a:t>
            </a:r>
            <a:endParaRPr lang="es-ES" sz="3600" b="1" noProof="1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57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7E326-D1F4-4032-960C-883280F8F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1875" y="372367"/>
            <a:ext cx="5337111" cy="735676"/>
          </a:xfrm>
        </p:spPr>
        <p:txBody>
          <a:bodyPr rtlCol="0">
            <a:normAutofit fontScale="90000"/>
          </a:bodyPr>
          <a:lstStyle/>
          <a:p>
            <a:r>
              <a:rPr lang="es-ES" b="1" noProof="1" smtClean="0"/>
              <a:t>RESUMEN DE SITUACIÓN</a:t>
            </a:r>
            <a:endParaRPr lang="es-ES" b="1" noProof="1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712221"/>
              </p:ext>
            </p:extLst>
          </p:nvPr>
        </p:nvGraphicFramePr>
        <p:xfrm>
          <a:off x="466061" y="1187597"/>
          <a:ext cx="9777664" cy="2042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3123022"/>
              </p:ext>
            </p:extLst>
          </p:nvPr>
        </p:nvGraphicFramePr>
        <p:xfrm>
          <a:off x="466061" y="3071997"/>
          <a:ext cx="6938212" cy="100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015280"/>
              </p:ext>
            </p:extLst>
          </p:nvPr>
        </p:nvGraphicFramePr>
        <p:xfrm>
          <a:off x="466061" y="5295167"/>
          <a:ext cx="7108165" cy="100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Rectángulo 7"/>
          <p:cNvSpPr/>
          <p:nvPr/>
        </p:nvSpPr>
        <p:spPr>
          <a:xfrm>
            <a:off x="0" y="6454731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758337" y="6427113"/>
            <a:ext cx="3498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Fuente: Reporte diario COVID-19 de la Dirección Gral. De Coordinación Epidemiológica. Fecha: </a:t>
            </a:r>
            <a:r>
              <a:rPr lang="es-AR" sz="1100" dirty="0" smtClean="0">
                <a:solidFill>
                  <a:prstClr val="white"/>
                </a:solidFill>
                <a:latin typeface="Calibri" panose="020F0502020204030204"/>
              </a:rPr>
              <a:t>29</a:t>
            </a:r>
            <a:r>
              <a:rPr kumimoji="0" lang="es-A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/12/2021</a:t>
            </a:r>
            <a:endParaRPr kumimoji="0" lang="es-A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380379" y="3084083"/>
            <a:ext cx="2876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Variantes genómicas detectadas: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UK (</a:t>
            </a:r>
            <a:r>
              <a:rPr kumimoji="0" lang="es-AR" sz="1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Alpha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AR" dirty="0" smtClean="0">
                <a:latin typeface="Calibri" panose="020F0502020204030204"/>
              </a:rPr>
              <a:t>Río de Janeiro (Zeta)</a:t>
            </a:r>
            <a:endParaRPr kumimoji="0" lang="es-AR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Manaos (Gamma)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Río de Janeiro(Zeta)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Andina(Lambda)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India (Delta)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AR" dirty="0" smtClean="0">
                <a:latin typeface="Calibri" panose="020F0502020204030204"/>
              </a:rPr>
              <a:t>Colombia (Mu)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Sudáfrica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es-AR" sz="1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Omicron</a:t>
            </a:r>
            <a:r>
              <a:rPr kumimoji="0" lang="es-AR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s-AR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216534"/>
              </p:ext>
            </p:extLst>
          </p:nvPr>
        </p:nvGraphicFramePr>
        <p:xfrm>
          <a:off x="466061" y="4135603"/>
          <a:ext cx="6938212" cy="100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196241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6454731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726679" y="6491729"/>
            <a:ext cx="4465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Fuente</a:t>
            </a:r>
            <a:r>
              <a:rPr kumimoji="0" lang="es-A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s-A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SIISA/SNVS </a:t>
            </a:r>
            <a:r>
              <a:rPr kumimoji="0" lang="es-A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2.0 </a:t>
            </a:r>
            <a:r>
              <a:rPr kumimoji="0" lang="es-A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Dirección Gral. De Coordinación Epidemiológica</a:t>
            </a:r>
            <a:endParaRPr kumimoji="0" lang="es-A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950339" y="107061"/>
            <a:ext cx="8803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COVID 19.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Casos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confirmados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Promedio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por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S.E.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Provincia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Salta.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Año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2021 (SE 01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51)</a:t>
            </a:r>
            <a:endParaRPr lang="es-AR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332273"/>
              </p:ext>
            </p:extLst>
          </p:nvPr>
        </p:nvGraphicFramePr>
        <p:xfrm>
          <a:off x="155448" y="975056"/>
          <a:ext cx="11896343" cy="526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74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1" y="6467098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764087" y="6492037"/>
            <a:ext cx="442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Fuente: SIISA/SNVS 2.0 - Dirección Gral. De Coordinación Epidemiológica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927096" y="19300"/>
            <a:ext cx="576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Determinaciones COVID-19 – Provincia de Salta – Año 2021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82616"/>
              </p:ext>
            </p:extLst>
          </p:nvPr>
        </p:nvGraphicFramePr>
        <p:xfrm>
          <a:off x="858780" y="342465"/>
          <a:ext cx="2990844" cy="6049212"/>
        </p:xfrm>
        <a:graphic>
          <a:graphicData uri="http://schemas.openxmlformats.org/drawingml/2006/table">
            <a:tbl>
              <a:tblPr/>
              <a:tblGrid>
                <a:gridCol w="548360">
                  <a:extLst>
                    <a:ext uri="{9D8B030D-6E8A-4147-A177-3AD203B41FA5}">
                      <a16:colId xmlns:a16="http://schemas.microsoft.com/office/drawing/2014/main" val="3302479983"/>
                    </a:ext>
                  </a:extLst>
                </a:gridCol>
                <a:gridCol w="667171">
                  <a:extLst>
                    <a:ext uri="{9D8B030D-6E8A-4147-A177-3AD203B41FA5}">
                      <a16:colId xmlns:a16="http://schemas.microsoft.com/office/drawing/2014/main" val="1572088249"/>
                    </a:ext>
                  </a:extLst>
                </a:gridCol>
                <a:gridCol w="658031">
                  <a:extLst>
                    <a:ext uri="{9D8B030D-6E8A-4147-A177-3AD203B41FA5}">
                      <a16:colId xmlns:a16="http://schemas.microsoft.com/office/drawing/2014/main" val="1654333625"/>
                    </a:ext>
                  </a:extLst>
                </a:gridCol>
                <a:gridCol w="1117282">
                  <a:extLst>
                    <a:ext uri="{9D8B030D-6E8A-4147-A177-3AD203B41FA5}">
                      <a16:colId xmlns:a16="http://schemas.microsoft.com/office/drawing/2014/main" val="4057579480"/>
                    </a:ext>
                  </a:extLst>
                </a:gridCol>
              </a:tblGrid>
              <a:tr h="1163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Det. Totales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Det. Positivas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Indice de positividad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8393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9,72%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00517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10,87%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92280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10,99%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652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9,93%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64313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14,76%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23940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183880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96235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13,54%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111939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248563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972369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33102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11,73%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5423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14,95%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9567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15,77%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3365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01696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14,55%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2943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16,69%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24415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17,76%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241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57372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11507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27,44%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3223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29,99%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0547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12970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31,16%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54005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13142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28,09%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59629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12763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26,62%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66189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28,74%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25003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13380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26,77%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5797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12659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26,04%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84683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12749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27,63%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633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11465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52196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11975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18,55%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286463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11046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17,75%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410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11751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18911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15,12%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83813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10,20%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56875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9,30%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933320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6,77%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80301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5,53%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7678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31301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5,35%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377684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666059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5,39%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423909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370515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7,29%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032816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8162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34638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7,50%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731786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197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552777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7,62%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1814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9,58%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63192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7470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10,35%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716096"/>
                  </a:ext>
                </a:extLst>
              </a:tr>
              <a:tr h="11633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6407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1026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16,01%</a:t>
                      </a: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86608"/>
                  </a:ext>
                </a:extLst>
              </a:tr>
            </a:tbl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397882"/>
              </p:ext>
            </p:extLst>
          </p:nvPr>
        </p:nvGraphicFramePr>
        <p:xfrm>
          <a:off x="5102802" y="690570"/>
          <a:ext cx="5705405" cy="2123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669237"/>
              </p:ext>
            </p:extLst>
          </p:nvPr>
        </p:nvGraphicFramePr>
        <p:xfrm>
          <a:off x="5102801" y="3501145"/>
          <a:ext cx="5705405" cy="212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144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1" y="6467098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764087" y="6492037"/>
            <a:ext cx="442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Fuente: SIISA/SNVS 2.0 - Dirección Gral. De Coordinación Epidemiológica</a:t>
            </a:r>
            <a:endParaRPr lang="es-AR" sz="1100" dirty="0">
              <a:solidFill>
                <a:schemeClr val="bg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435" y="1207008"/>
            <a:ext cx="9983127" cy="49383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090926" y="750315"/>
            <a:ext cx="801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Seguimiento</a:t>
            </a:r>
            <a:r>
              <a:rPr lang="en-US" dirty="0" smtClean="0"/>
              <a:t> </a:t>
            </a:r>
            <a:r>
              <a:rPr lang="en-US" dirty="0" err="1"/>
              <a:t>diario</a:t>
            </a:r>
            <a:r>
              <a:rPr lang="en-US" dirty="0"/>
              <a:t> de </a:t>
            </a:r>
            <a:r>
              <a:rPr lang="en-US" dirty="0" err="1"/>
              <a:t>pacientes</a:t>
            </a:r>
            <a:r>
              <a:rPr lang="en-US" dirty="0"/>
              <a:t> </a:t>
            </a:r>
            <a:r>
              <a:rPr lang="en-US" dirty="0" err="1"/>
              <a:t>Covid</a:t>
            </a:r>
            <a:r>
              <a:rPr lang="en-US" dirty="0"/>
              <a:t> </a:t>
            </a:r>
            <a:r>
              <a:rPr lang="en-US" dirty="0" err="1"/>
              <a:t>Hospitales</a:t>
            </a:r>
            <a:r>
              <a:rPr lang="en-US" dirty="0"/>
              <a:t> </a:t>
            </a:r>
            <a:r>
              <a:rPr lang="en-US" dirty="0" err="1"/>
              <a:t>Públicos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Privados</a:t>
            </a:r>
            <a:r>
              <a:rPr lang="en-US" dirty="0" smtClean="0"/>
              <a:t> – </a:t>
            </a:r>
            <a:r>
              <a:rPr lang="en-US" dirty="0" err="1" smtClean="0"/>
              <a:t>Año</a:t>
            </a:r>
            <a:r>
              <a:rPr lang="en-US" dirty="0" smtClean="0"/>
              <a:t> 2021</a:t>
            </a:r>
            <a:endParaRPr lang="es-AR" dirty="0"/>
          </a:p>
        </p:txBody>
      </p:sp>
      <p:sp>
        <p:nvSpPr>
          <p:cNvPr id="10" name="CuadroTexto 9"/>
          <p:cNvSpPr txBox="1"/>
          <p:nvPr/>
        </p:nvSpPr>
        <p:spPr>
          <a:xfrm>
            <a:off x="3276598" y="27908"/>
            <a:ext cx="522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/>
              <a:t>Ocupación UTI – Provincia de Salta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0286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1" y="6467098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764087" y="6492037"/>
            <a:ext cx="442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Fuente: SIISA/SNVS 2.0 - Dirección Gral. De Coordinación Epidemiológica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552192" y="166592"/>
            <a:ext cx="77896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Mortalidad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COVID-19 – Provincia de Salta – Año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2020/2021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AR" dirty="0" smtClean="0"/>
          </a:p>
          <a:p>
            <a:pPr algn="ctr"/>
            <a:r>
              <a:rPr lang="es-AR" dirty="0" smtClean="0"/>
              <a:t>Provincia </a:t>
            </a:r>
            <a:r>
              <a:rPr lang="es-AR" dirty="0"/>
              <a:t>de Salta. </a:t>
            </a:r>
            <a:r>
              <a:rPr lang="es-AR" b="1" dirty="0"/>
              <a:t>Promedio diario de defunciones</a:t>
            </a:r>
            <a:r>
              <a:rPr lang="es-AR" dirty="0"/>
              <a:t> hasta SE 48/2021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739427450"/>
              </p:ext>
            </p:extLst>
          </p:nvPr>
        </p:nvGraphicFramePr>
        <p:xfrm>
          <a:off x="475488" y="1088136"/>
          <a:ext cx="11384280" cy="506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76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1" y="6467098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764087" y="6492037"/>
            <a:ext cx="442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Fuente: SIISA/SNVS 2.0 - Dirección Gral. De Coordinación Epidemiológica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060341" y="96170"/>
            <a:ext cx="88643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VARIANTES COVID 19 - PROVINCIA DE SALTA – SE 51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80820"/>
              </p:ext>
            </p:extLst>
          </p:nvPr>
        </p:nvGraphicFramePr>
        <p:xfrm>
          <a:off x="1396623" y="1121541"/>
          <a:ext cx="9528051" cy="4666610"/>
        </p:xfrm>
        <a:graphic>
          <a:graphicData uri="http://schemas.openxmlformats.org/drawingml/2006/table">
            <a:tbl>
              <a:tblPr/>
              <a:tblGrid>
                <a:gridCol w="1698679">
                  <a:extLst>
                    <a:ext uri="{9D8B030D-6E8A-4147-A177-3AD203B41FA5}">
                      <a16:colId xmlns:a16="http://schemas.microsoft.com/office/drawing/2014/main" val="1109480501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948809398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2759979926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2552628828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2505803754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3258332663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156458062"/>
                    </a:ext>
                  </a:extLst>
                </a:gridCol>
                <a:gridCol w="926553">
                  <a:extLst>
                    <a:ext uri="{9D8B030D-6E8A-4147-A177-3AD203B41FA5}">
                      <a16:colId xmlns:a16="http://schemas.microsoft.com/office/drawing/2014/main" val="3491099521"/>
                    </a:ext>
                  </a:extLst>
                </a:gridCol>
                <a:gridCol w="1343501">
                  <a:extLst>
                    <a:ext uri="{9D8B030D-6E8A-4147-A177-3AD203B41FA5}">
                      <a16:colId xmlns:a16="http://schemas.microsoft.com/office/drawing/2014/main" val="2091691923"/>
                    </a:ext>
                  </a:extLst>
                </a:gridCol>
              </a:tblGrid>
              <a:tr h="358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Departamento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Alpha (B.1.1.7)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Delta (B.1.617.2)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Gamma (P.1)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Lambda (C37)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 (B.1.621)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Omicron (B.1.1.529)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Zeta (P.2)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general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496828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Anta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32328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Cachi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99174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Cafayate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36455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Capital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531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235192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Cerrillos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04784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Chicoana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4300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General Güemes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04911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Grl. José de San Martín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92940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Guachipas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121609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Iruya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36456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 Caldera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39167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 Candelaria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17269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 Poma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245973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 Viña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12831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Los Andes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233744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Metán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42217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Molinos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06543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Orán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103948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Rivadavia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738690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Rosario de la Frontera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79127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Rosario de Lerma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421753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San Carlos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063926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Santa Victoria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52331"/>
                  </a:ext>
                </a:extLst>
              </a:tr>
              <a:tr h="17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general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199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6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1" y="6467098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764087" y="6492037"/>
            <a:ext cx="442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Fuente: SIISA/SNVS 2.0 - Dirección Gral. De Coordinación Epidemiológica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919877" y="108639"/>
            <a:ext cx="88643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VARIANTES COVID 19 - PROVINCIA DE SALTA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5E43BCC-6AF4-41FC-BC30-B990A1F93C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710585"/>
              </p:ext>
            </p:extLst>
          </p:nvPr>
        </p:nvGraphicFramePr>
        <p:xfrm>
          <a:off x="960120" y="921328"/>
          <a:ext cx="10890503" cy="507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1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1" y="6467098"/>
            <a:ext cx="12192000" cy="403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764087" y="6492037"/>
            <a:ext cx="4427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Fuente: SIISA/SNVS 2.0 - Dirección Gral. De Coordinación Epidemiológica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031465" y="211674"/>
            <a:ext cx="88643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RIESGO EPIDEMIOLÓGICO - PROVINCIA DE SALTA – SE 51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6"/>
          <a:stretch/>
        </p:blipFill>
        <p:spPr>
          <a:xfrm>
            <a:off x="3435095" y="1011893"/>
            <a:ext cx="5321808" cy="502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5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D9A38F-9A2C-42E5-9013-4C4B1FFCB4F6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71af3243-3dd4-4a8d-8c0d-dd76da1f02a5"/>
    <ds:schemaRef ds:uri="http://schemas.microsoft.com/office/2006/metadata/properties"/>
    <ds:schemaRef ds:uri="16c05727-aa75-4e4a-9b5f-8a80a1165891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C45FB24-BEC6-4D44-888B-84AEBBA2DC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ECF6D8-9EA4-45A1-AFEB-B7C326AF0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785</Words>
  <Application>Microsoft Office PowerPoint</Application>
  <PresentationFormat>Panorámica</PresentationFormat>
  <Paragraphs>492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Tema de Office</vt:lpstr>
      <vt:lpstr>COVID-19. Actualización de la Situación Epidemiológica de la Provincia de Salta.</vt:lpstr>
      <vt:lpstr>RESUMEN DE SITUACIÓN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2021-02-24T13:19:01Z</dcterms:created>
  <dcterms:modified xsi:type="dcterms:W3CDTF">2021-12-30T11:47:12Z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