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9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D2A85-6588-4AA4-B613-8EC7C6851972}" type="datetimeFigureOut">
              <a:rPr lang="es-ES" smtClean="0"/>
              <a:pPr/>
              <a:t>27/03/2018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CC509-1AB6-4EDA-ADD8-D1C6AD15F7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101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40B8-F92B-4007-A456-A1811C0B9131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440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D8E5-6C82-4CAC-A475-1CAC124E629C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7330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040-2650-4908-A351-E21644E04785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7146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3E63-4925-4ED2-9BE6-B928902CAEE2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8031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C86A-7DAC-4E31-BE68-B5A232BCA00B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5402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52E6-82CA-446C-9921-1C563693B09B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6184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8CE8-4C0C-4D0E-A85A-A0D4ED0C5F25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4844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65E3-5D42-48A2-B632-80508BE7039A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6738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AA0C-9E14-4EA4-9340-10715A61651C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2184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0EBCA-D04D-4860-B7DD-6DCE2AC22E5F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3467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0271-40E7-434C-ADC1-BEDA653416CB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3968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DB14-99DA-43F9-9564-02684F988BB8}" type="datetime1">
              <a:rPr lang="es-ES" smtClean="0"/>
              <a:pPr/>
              <a:t>27/03/2018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3366-6BE6-434D-8B92-535C31C4B9D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651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000" dirty="0" smtClean="0"/>
              <a:t>EJES TEMATICOS</a:t>
            </a:r>
          </a:p>
          <a:p>
            <a:pPr marL="0" indent="0">
              <a:buNone/>
            </a:pPr>
            <a:endParaRPr lang="es-ES" sz="2000" dirty="0" smtClean="0"/>
          </a:p>
          <a:p>
            <a:pPr lvl="2"/>
            <a:r>
              <a:rPr lang="es-ES" sz="2000" dirty="0" smtClean="0"/>
              <a:t>Futuro de la profesión</a:t>
            </a:r>
          </a:p>
          <a:p>
            <a:pPr lvl="2"/>
            <a:r>
              <a:rPr lang="es-ES" sz="2000" dirty="0" smtClean="0"/>
              <a:t>Competitividad </a:t>
            </a:r>
            <a:r>
              <a:rPr lang="es-ES" sz="2000" dirty="0" smtClean="0"/>
              <a:t>pública </a:t>
            </a:r>
            <a:r>
              <a:rPr lang="es-ES" sz="2000" dirty="0" smtClean="0"/>
              <a:t>y privada, contribución de la profesión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1</a:t>
            </a:fld>
            <a:endParaRPr lang="es-E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738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Administración</a:t>
            </a:r>
          </a:p>
          <a:p>
            <a:pPr marL="0" indent="0">
              <a:buNone/>
            </a:pPr>
            <a:endParaRPr lang="es-ES" sz="2000" b="1" dirty="0"/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r>
              <a:rPr lang="es-ES" sz="2000" dirty="0" smtClean="0"/>
              <a:t>1. Gestión del cambio organizacional</a:t>
            </a:r>
          </a:p>
          <a:p>
            <a:pPr marL="457200" indent="-457200">
              <a:buAutoNum type="arabicPeriod"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2. Sistemas de Gestión de Datos en las Organizaciones actuales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3. Gestión Eficiente de Proyectos</a:t>
            </a:r>
          </a:p>
          <a:p>
            <a:pPr marL="0" indent="0">
              <a:buNone/>
            </a:pP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976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Esquema de Paneles para el día plenario</a:t>
            </a:r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r>
              <a:rPr lang="es-ES" sz="2000" i="1" dirty="0" smtClean="0"/>
              <a:t>Panel 1:</a:t>
            </a:r>
          </a:p>
          <a:p>
            <a:pPr marL="0" indent="0">
              <a:buNone/>
            </a:pPr>
            <a:r>
              <a:rPr lang="es-ES" sz="2000" dirty="0" smtClean="0"/>
              <a:t>El futuro de los Tributos: Entre otros aspectos la Reforma Tributaria (y laboral?) 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i="1" dirty="0" smtClean="0"/>
              <a:t>Panel 2: </a:t>
            </a:r>
          </a:p>
          <a:p>
            <a:pPr marL="0" indent="0">
              <a:buNone/>
            </a:pPr>
            <a:r>
              <a:rPr lang="es-ES" sz="2000" dirty="0" smtClean="0"/>
              <a:t>Futuro de las Profesiones </a:t>
            </a:r>
            <a:r>
              <a:rPr lang="es-ES" sz="2000" dirty="0" smtClean="0"/>
              <a:t>de </a:t>
            </a:r>
            <a:r>
              <a:rPr lang="es-ES" sz="2000" dirty="0" smtClean="0"/>
              <a:t>Ciencias Económicas, el rol de la Educación. Cómo atraer, retener y formar talentos.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4855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Esquema de Paneles para el día plenario</a:t>
            </a:r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r>
              <a:rPr lang="es-ES" sz="2000" i="1" dirty="0" smtClean="0"/>
              <a:t>Panel 3: </a:t>
            </a:r>
          </a:p>
          <a:p>
            <a:pPr marL="0" indent="0">
              <a:buNone/>
            </a:pPr>
            <a:r>
              <a:rPr lang="es-ES" sz="2000" dirty="0" smtClean="0"/>
              <a:t>Unir ideas con financiamientos adecuados: el rol del profesional </a:t>
            </a:r>
            <a:r>
              <a:rPr lang="es-ES" sz="2000" dirty="0" smtClean="0"/>
              <a:t>de </a:t>
            </a:r>
            <a:r>
              <a:rPr lang="es-ES" sz="2000" dirty="0" smtClean="0"/>
              <a:t>Ciencias Económicas. 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i="1" dirty="0" smtClean="0"/>
              <a:t>Panel 4: </a:t>
            </a:r>
          </a:p>
          <a:p>
            <a:pPr marL="0" indent="0">
              <a:buNone/>
            </a:pPr>
            <a:r>
              <a:rPr lang="es-ES" sz="2000" dirty="0" smtClean="0"/>
              <a:t>Los profesionales </a:t>
            </a:r>
            <a:r>
              <a:rPr lang="es-ES" sz="2000" dirty="0" smtClean="0"/>
              <a:t>de </a:t>
            </a:r>
            <a:r>
              <a:rPr lang="es-ES" sz="2000" dirty="0" smtClean="0"/>
              <a:t>Ciencias Económicas y su actuación en el Estado internamente y como contratantes. La responsabilidad social del profesional </a:t>
            </a:r>
            <a:r>
              <a:rPr lang="es-ES" sz="2000" dirty="0" smtClean="0"/>
              <a:t>de </a:t>
            </a:r>
            <a:r>
              <a:rPr lang="es-ES" sz="2000" dirty="0" smtClean="0"/>
              <a:t>ciencias económicas.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endParaRPr lang="es-ES" sz="20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570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s-ES" sz="2000" dirty="0" smtClean="0"/>
              <a:t>Desarrollo del Congreso en dos jornadas correspondientes a dia jueves y viernes</a:t>
            </a:r>
          </a:p>
          <a:p>
            <a:pPr algn="just">
              <a:buFontTx/>
              <a:buChar char="-"/>
            </a:pPr>
            <a:endParaRPr lang="es-ES" sz="2000" dirty="0" smtClean="0"/>
          </a:p>
          <a:p>
            <a:pPr algn="just">
              <a:buFontTx/>
              <a:buChar char="-"/>
            </a:pPr>
            <a:r>
              <a:rPr lang="es-ES" sz="2000" dirty="0" smtClean="0"/>
              <a:t>Se programa en la intención de desarrollar un día de paneles con asistencia plenaria y otro día para la presentación de trabajos técnicos y trabajos de los organismos técnicos CENCYA, CENECO, CENADMIN </a:t>
            </a:r>
            <a:r>
              <a:rPr lang="es-ES" sz="2000" dirty="0" smtClean="0"/>
              <a:t>y </a:t>
            </a:r>
            <a:r>
              <a:rPr lang="es-ES" sz="2000" dirty="0" smtClean="0"/>
              <a:t>CECYT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>
              <a:buFontTx/>
              <a:buChar char="-"/>
            </a:pPr>
            <a:r>
              <a:rPr lang="es-ES" sz="2000" dirty="0" smtClean="0"/>
              <a:t>Trabajos técnicos de futuros Congresos posteriores al 2018, es intención seleccionar los trabajos a exponer de aquellos que se destaquen en las Jornadas Nacionales</a:t>
            </a:r>
          </a:p>
          <a:p>
            <a:pPr algn="just">
              <a:buFontTx/>
              <a:buChar char="-"/>
            </a:pP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13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5972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 smtClean="0"/>
              <a:t>TEMAS TECNICOS</a:t>
            </a:r>
          </a:p>
          <a:p>
            <a:pPr marL="457200" indent="-457200">
              <a:buAutoNum type="arabicPeriod"/>
            </a:pPr>
            <a:r>
              <a:rPr lang="es-ES" sz="2000" dirty="0" smtClean="0"/>
              <a:t>Alineados con los ejes temáticos definidos para el Congreso Nacional 2018</a:t>
            </a:r>
          </a:p>
          <a:p>
            <a:pPr marL="457200" indent="-457200">
              <a:buAutoNum type="arabicPeriod"/>
            </a:pPr>
            <a:r>
              <a:rPr lang="es-ES" sz="2000" dirty="0" smtClean="0"/>
              <a:t>Para ser tomados en cuenta por los trabajos técnicos presentados por colegas participantes y para los trabajos a ser presentados por CENCYA, CENECO, CENADMIN </a:t>
            </a:r>
            <a:r>
              <a:rPr lang="es-ES" sz="2000" dirty="0" smtClean="0"/>
              <a:t>y </a:t>
            </a:r>
            <a:r>
              <a:rPr lang="es-ES" sz="2000" dirty="0" smtClean="0"/>
              <a:t>CECYT</a:t>
            </a: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6976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 smtClean="0"/>
              <a:t>GRUPOS DE DEBATE POR ESPECIALIDAD (AREAS)</a:t>
            </a:r>
          </a:p>
          <a:p>
            <a:pPr marL="0" indent="0">
              <a:buNone/>
            </a:pPr>
            <a:endParaRPr lang="es-ES" sz="20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0973929"/>
              </p:ext>
            </p:extLst>
          </p:nvPr>
        </p:nvGraphicFramePr>
        <p:xfrm>
          <a:off x="755576" y="2204862"/>
          <a:ext cx="7992888" cy="3960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7786"/>
                <a:gridCol w="7085102"/>
              </a:tblGrid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Número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Tema o especialidad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Tributaria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Laboral-Seguridad Social-Actuarial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Educación-Política Profesional-Responsabilidad Social y Balance Social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Sector Público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Sociedades- Actuación Judicial y Resolución de Conflictos-Organizaciones Sociales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Contabilidad y Auditoría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Economía y Finanzas y Comercio Exterior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Administración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Junta de Gobierno Santa Fe 16-03-18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0528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CONGRESO NACIONAL 2018</a:t>
            </a:r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000" b="1" dirty="0" smtClean="0"/>
              <a:t>Temas Congreso Nacional 2018  San Juan</a:t>
            </a:r>
          </a:p>
          <a:p>
            <a:pPr marL="0" indent="0">
              <a:buNone/>
            </a:pPr>
            <a:r>
              <a:rPr lang="es-ES" sz="2000" dirty="0" smtClean="0"/>
              <a:t>Es preocupación de esta Federación el tratamiento de los temas inherentes al ejercicio profesional, tanto se refieran a organizaciones grandes, medianas y pequeñas. Se sugiere considerar en desarrollo de cualquiera de los temas, su impacto en organizaciones de diferentes tamaños, con especial énfasis en las PyMEs…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b="1" dirty="0" smtClean="0"/>
              <a:t>Tributaria</a:t>
            </a:r>
          </a:p>
          <a:p>
            <a:pPr marL="0" indent="0">
              <a:buNone/>
            </a:pPr>
            <a:r>
              <a:rPr lang="es-ES" sz="2000" dirty="0" smtClean="0"/>
              <a:t>1. Presión tributaria en la competitividad empresarial y de la economía en general. Propuestas para disminuir la presión tributaria .</a:t>
            </a:r>
          </a:p>
          <a:p>
            <a:pPr marL="0" indent="0">
              <a:buNone/>
            </a:pPr>
            <a:r>
              <a:rPr lang="es-ES" sz="2000" dirty="0" smtClean="0"/>
              <a:t>2. Los desafíos para la profesión de ciencias económicas frente a la modernización impulsada por el estado, automatización y digitalización. Oportunidades de prácticas emergentes, como la planificación fiscal, la consultoría tributaria y la defensa contencioso tributaria entre otras.</a:t>
            </a:r>
          </a:p>
          <a:p>
            <a:pPr marL="0" indent="0">
              <a:buNone/>
            </a:pP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015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000" b="1" dirty="0" smtClean="0"/>
              <a:t>Laboral. Seguridad Social. Actuarial </a:t>
            </a:r>
          </a:p>
          <a:p>
            <a:pPr marL="0" indent="0">
              <a:buNone/>
            </a:pPr>
            <a:r>
              <a:rPr lang="es-ES" sz="2000" dirty="0" smtClean="0"/>
              <a:t>1</a:t>
            </a:r>
            <a:r>
              <a:rPr lang="es-ES" sz="2000" dirty="0"/>
              <a:t>.</a:t>
            </a:r>
            <a:r>
              <a:rPr lang="es-ES" sz="2000" dirty="0" smtClean="0"/>
              <a:t> Reforma Laboral anunciada, su contribución a la creación de mayor empleo y competitividad. Aportes posibles de realizar por el profesional de Ciencias Economicas.  </a:t>
            </a:r>
          </a:p>
          <a:p>
            <a:pPr marL="0" indent="0">
              <a:buNone/>
            </a:pPr>
            <a:r>
              <a:rPr lang="es-ES" sz="2000" dirty="0" smtClean="0"/>
              <a:t>2. Desafíos planteados para los Sistemas de Seguridad Social a nivel mundial y en Argentina. Propuesta para procurar su sustentabilidad. 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b="1" dirty="0" smtClean="0"/>
              <a:t>Educación – Política profesional – Responsabilidad Social y Balance Social</a:t>
            </a:r>
          </a:p>
          <a:p>
            <a:pPr marL="0" indent="0">
              <a:buNone/>
            </a:pPr>
            <a:r>
              <a:rPr lang="es-ES" sz="2000" dirty="0" smtClean="0"/>
              <a:t>1.  La búsqueda de la competitividad dentro del marco de la responsabilidad social </a:t>
            </a:r>
          </a:p>
          <a:p>
            <a:pPr marL="0" indent="0">
              <a:buNone/>
            </a:pPr>
            <a:r>
              <a:rPr lang="es-ES" sz="2000" dirty="0" smtClean="0"/>
              <a:t>2. La formación del profesional de Ciencias Económicas, su idoneidad para responder a los requerimientos del mercado.</a:t>
            </a:r>
          </a:p>
          <a:p>
            <a:pPr marL="0" indent="0">
              <a:buNone/>
            </a:pPr>
            <a:r>
              <a:rPr lang="es-ES" sz="2000" dirty="0" smtClean="0"/>
              <a:t>3.  Nuevos roles del profesional en Ciencias Económicas con la transformación digital en las organizaciones</a:t>
            </a:r>
          </a:p>
          <a:p>
            <a:pPr marL="0" indent="0">
              <a:buNone/>
            </a:pP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5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166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Sector Público</a:t>
            </a:r>
          </a:p>
          <a:p>
            <a:pPr marL="0" indent="0">
              <a:buNone/>
            </a:pPr>
            <a:r>
              <a:rPr lang="es-ES" sz="2000" dirty="0" smtClean="0"/>
              <a:t>1. La profesión de ciencias económicas como impulsora de la producción de información financiera transparente y de alta calidad, utilizando normas de reconocimiento internacional.</a:t>
            </a:r>
          </a:p>
          <a:p>
            <a:pPr marL="0" indent="0">
              <a:buNone/>
            </a:pPr>
            <a:r>
              <a:rPr lang="es-ES" sz="2000" dirty="0" smtClean="0"/>
              <a:t>2. Los desafíos para la profesión de ciencias económicas, que se desempeñe dentro o fuera del sector público, frente a la modernización impulsada por el estado, balance digital, firma digital, expediente digital, despapelizacion.</a:t>
            </a:r>
          </a:p>
          <a:p>
            <a:pPr marL="0" indent="0">
              <a:buNone/>
            </a:pPr>
            <a:r>
              <a:rPr lang="es-ES" sz="2000" dirty="0" smtClean="0"/>
              <a:t>3. Análisis e interpretación de los estados contables que conforman la rendición general de cuentas por parte del Poder Administrador. Análisis de  indicadores de gestión.</a:t>
            </a:r>
          </a:p>
          <a:p>
            <a:pPr marL="0" indent="0">
              <a:buNone/>
            </a:pP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567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Sociedades-Actuación Judicial-Organizaciones Sociales</a:t>
            </a:r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r>
              <a:rPr lang="es-ES" sz="2000" dirty="0" smtClean="0"/>
              <a:t>1. Rol </a:t>
            </a:r>
            <a:r>
              <a:rPr lang="es-ES" sz="2000" dirty="0"/>
              <a:t>del profesional de Ciencias Económicas en las organizaciones sociales y su participación como agentes de cambio. 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2. Estructuras societarias vigentes y nuevas incorporadas, su adaptación a la búsqueda de mejoras en la competitividad de las empresas.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3. Importancia </a:t>
            </a:r>
            <a:r>
              <a:rPr lang="es-ES" sz="2000" dirty="0"/>
              <a:t>del manejo profesional de herramientas de prevención y gestión de conflictos para intervenir en la facilitación y construcción de acuerdos que potencien la competitividad en los ámbitos privado y  público.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448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Contabilidad y Auditoría</a:t>
            </a:r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r>
              <a:rPr lang="es-ES" sz="2000" dirty="0" smtClean="0"/>
              <a:t>1. Normas contables y de auditoría cambios recientes y aspectos mejorables.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2. Nuevos requerimientos de los reguladores y de los usuarios para la información contable y su auditoría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3.</a:t>
            </a:r>
            <a:r>
              <a:rPr lang="es-ES" sz="2000" dirty="0"/>
              <a:t> </a:t>
            </a:r>
            <a:r>
              <a:rPr lang="es-ES" sz="2000" dirty="0" smtClean="0"/>
              <a:t>La información contable, la realidad económica y los cambios tecnológicos, su contribución para mejorar la competitividad y el desarrollo económico.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7490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Economía, Finanzas y Comercio Exterior</a:t>
            </a:r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r>
              <a:rPr lang="es-ES" sz="2000" dirty="0" smtClean="0"/>
              <a:t>1. La economía con un sector público inteligente y mercados competitivos. </a:t>
            </a:r>
          </a:p>
          <a:p>
            <a:pPr marL="457200" indent="-457200">
              <a:buAutoNum type="arabicPeriod"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2. Profesionales de la economía acercando futuro.  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3. Oportunidades de negocios y el análisis de datos para   Proyectos de Inversión y  Mercado de Capitales en el contexto macroeconómico actual.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4. Propuestas para alcanzar crecimiento sostenido en Argentina, en el marco de los objetivos de desarrollo sostenibles planteados por Naciones Unidas.</a:t>
            </a:r>
          </a:p>
          <a:p>
            <a:pPr marL="0" indent="0">
              <a:buNone/>
            </a:pPr>
            <a:endParaRPr lang="es-ES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Junta de Gobierno Santa Fe 16-03-18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3366-6BE6-434D-8B92-535C31C4B9D3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728"/>
            <a:ext cx="6169776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817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954</Words>
  <Application>Microsoft Macintosh PowerPoint</Application>
  <PresentationFormat>Presentación en pantalla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Diapositiva 3</vt:lpstr>
      <vt:lpstr>CONGRESO NACIONAL 2018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Estudio Godoy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CONGRESO NACIONAL 2018</dc:title>
  <dc:creator>estudio</dc:creator>
  <cp:lastModifiedBy>Mails</cp:lastModifiedBy>
  <cp:revision>21</cp:revision>
  <dcterms:created xsi:type="dcterms:W3CDTF">2018-03-14T21:25:32Z</dcterms:created>
  <dcterms:modified xsi:type="dcterms:W3CDTF">2018-03-27T16:51:55Z</dcterms:modified>
</cp:coreProperties>
</file>